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"/>
          <p:cNvSpPr>
            <a:spLocks noChangeArrowheads="1"/>
          </p:cNvSpPr>
          <p:nvPr/>
        </p:nvSpPr>
        <p:spPr bwMode="auto">
          <a:xfrm>
            <a:off x="0" y="-1"/>
            <a:ext cx="9144000" cy="857233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6000" b="1" u="none" dirty="0" smtClean="0">
                <a:solidFill>
                  <a:srgbClr val="002060"/>
                </a:solidFill>
                <a:latin typeface="+mn-ea"/>
              </a:rPr>
              <a:t>알     </a:t>
            </a:r>
            <a:r>
              <a:rPr lang="ko-KR" altLang="en-US" sz="6000" b="1" u="none" dirty="0" err="1" smtClean="0">
                <a:solidFill>
                  <a:srgbClr val="002060"/>
                </a:solidFill>
                <a:latin typeface="+mn-ea"/>
              </a:rPr>
              <a:t>림</a:t>
            </a:r>
            <a:endParaRPr lang="ko-KR" altLang="ko-KR" sz="6000" b="1" u="none" dirty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모서리가 둥근 직사각형 4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908720"/>
            <a:ext cx="7638630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b="1" dirty="0" smtClean="0">
                <a:solidFill>
                  <a:srgbClr val="FF0000"/>
                </a:solidFill>
              </a:rPr>
              <a:t>   </a:t>
            </a:r>
            <a:r>
              <a:rPr lang="ko-KR" altLang="en-US" sz="4800" b="1" dirty="0" err="1" smtClean="0">
                <a:solidFill>
                  <a:srgbClr val="FF0000"/>
                </a:solidFill>
              </a:rPr>
              <a:t>팬도로시</a:t>
            </a:r>
            <a:r>
              <a:rPr lang="ko-KR" altLang="en-US" sz="4800" b="1" dirty="0" smtClean="0">
                <a:solidFill>
                  <a:srgbClr val="FF0000"/>
                </a:solidFill>
              </a:rPr>
              <a:t> 계약 만료 안내</a:t>
            </a:r>
            <a:endParaRPr lang="en-US" altLang="ko-KR" sz="4800" b="1" dirty="0" smtClean="0">
              <a:solidFill>
                <a:srgbClr val="FF0000"/>
              </a:solidFill>
            </a:endParaRPr>
          </a:p>
          <a:p>
            <a:endParaRPr lang="en-US" altLang="ko-KR" sz="2000" b="1" dirty="0" smtClean="0">
              <a:solidFill>
                <a:srgbClr val="FF0000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10726" y="1826866"/>
            <a:ext cx="899367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3600" b="1" dirty="0" smtClean="0">
                <a:solidFill>
                  <a:srgbClr val="0070C0"/>
                </a:solidFill>
              </a:rPr>
              <a:t> 일시</a:t>
            </a:r>
            <a:r>
              <a:rPr lang="en-US" altLang="ko-KR" sz="3600" b="1" dirty="0">
                <a:solidFill>
                  <a:srgbClr val="0070C0"/>
                </a:solidFill>
              </a:rPr>
              <a:t>: 2016.05.31.(</a:t>
            </a:r>
            <a:r>
              <a:rPr lang="ko-KR" altLang="en-US" sz="3600" b="1" dirty="0">
                <a:solidFill>
                  <a:srgbClr val="0070C0"/>
                </a:solidFill>
              </a:rPr>
              <a:t>화</a:t>
            </a:r>
            <a:r>
              <a:rPr lang="en-US" altLang="ko-KR" sz="3600" b="1" dirty="0">
                <a:solidFill>
                  <a:srgbClr val="0070C0"/>
                </a:solidFill>
              </a:rPr>
              <a:t>) – </a:t>
            </a:r>
            <a:r>
              <a:rPr lang="ko-KR" altLang="en-US" sz="3600" b="1" dirty="0">
                <a:solidFill>
                  <a:srgbClr val="0070C0"/>
                </a:solidFill>
              </a:rPr>
              <a:t>계약 </a:t>
            </a:r>
            <a:r>
              <a:rPr lang="ko-KR" altLang="en-US" sz="3600" b="1" dirty="0" smtClean="0">
                <a:solidFill>
                  <a:srgbClr val="0070C0"/>
                </a:solidFill>
              </a:rPr>
              <a:t>만료</a:t>
            </a:r>
            <a:endParaRPr lang="en-US" altLang="ko-KR" sz="3600" b="1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endParaRPr lang="en-US" altLang="ko-KR" sz="1200" b="1" dirty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en-US" altLang="ko-KR" sz="3600" b="1" dirty="0" smtClean="0"/>
              <a:t>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6</a:t>
            </a:r>
            <a:r>
              <a:rPr lang="ko-KR" altLang="en-US" sz="3200" b="1" dirty="0">
                <a:solidFill>
                  <a:srgbClr val="FF0000"/>
                </a:solidFill>
              </a:rPr>
              <a:t>월 </a:t>
            </a:r>
            <a:r>
              <a:rPr lang="en-US" altLang="ko-KR" sz="3200" b="1" dirty="0">
                <a:solidFill>
                  <a:srgbClr val="FF0000"/>
                </a:solidFill>
              </a:rPr>
              <a:t>1</a:t>
            </a:r>
            <a:r>
              <a:rPr lang="ko-KR" altLang="en-US" sz="3200" b="1" dirty="0">
                <a:solidFill>
                  <a:srgbClr val="FF0000"/>
                </a:solidFill>
              </a:rPr>
              <a:t>일부터 </a:t>
            </a:r>
            <a:r>
              <a:rPr lang="ko-KR" altLang="en-US" sz="3200" b="1" dirty="0"/>
              <a:t>다른 개인 사업자가 </a:t>
            </a:r>
            <a:r>
              <a:rPr lang="ko-KR" altLang="en-US" sz="3200" b="1" dirty="0" smtClean="0"/>
              <a:t>입점하여 </a:t>
            </a:r>
            <a:endParaRPr lang="en-US" altLang="ko-KR" sz="3200" b="1" dirty="0" smtClean="0"/>
          </a:p>
          <a:p>
            <a:r>
              <a:rPr lang="ko-KR" altLang="en-US" sz="3200" b="1" dirty="0" smtClean="0">
                <a:solidFill>
                  <a:srgbClr val="FF0000"/>
                </a:solidFill>
              </a:rPr>
              <a:t>  </a:t>
            </a:r>
            <a:r>
              <a:rPr lang="ko-KR" altLang="en-US" sz="3200" b="1" dirty="0" err="1" smtClean="0">
                <a:solidFill>
                  <a:srgbClr val="FF0000"/>
                </a:solidFill>
              </a:rPr>
              <a:t>개점일까지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3200" b="1" dirty="0">
                <a:solidFill>
                  <a:srgbClr val="FF0000"/>
                </a:solidFill>
              </a:rPr>
              <a:t>약간의 공백기</a:t>
            </a:r>
            <a:r>
              <a:rPr lang="ko-KR" altLang="en-US" sz="3200" b="1" dirty="0"/>
              <a:t>가 있습니다</a:t>
            </a:r>
            <a:r>
              <a:rPr lang="en-US" altLang="ko-KR" sz="3200" b="1" dirty="0"/>
              <a:t>. </a:t>
            </a:r>
            <a:endParaRPr lang="en-US" altLang="ko-KR" sz="3200" b="1" dirty="0" smtClean="0"/>
          </a:p>
          <a:p>
            <a:r>
              <a:rPr lang="ko-KR" altLang="en-US" sz="3200" b="1" dirty="0" smtClean="0"/>
              <a:t>  계약상의 </a:t>
            </a:r>
            <a:r>
              <a:rPr lang="ko-KR" altLang="en-US" sz="3200" b="1" dirty="0"/>
              <a:t>문제로 </a:t>
            </a:r>
            <a:r>
              <a:rPr lang="ko-KR" altLang="en-US" sz="3200" b="1" dirty="0" smtClean="0"/>
              <a:t>인한 불가피한 공백이오니</a:t>
            </a:r>
            <a:endParaRPr lang="en-US" altLang="ko-KR" sz="3200" b="1" dirty="0" smtClean="0"/>
          </a:p>
          <a:p>
            <a:r>
              <a:rPr lang="en-US" altLang="ko-KR" sz="3200" b="1" dirty="0"/>
              <a:t> </a:t>
            </a:r>
            <a:r>
              <a:rPr lang="ko-KR" altLang="en-US" sz="3200" b="1" dirty="0" smtClean="0"/>
              <a:t> 다소 불편하시더라도 사생 여러분들의 </a:t>
            </a:r>
            <a:r>
              <a:rPr lang="ko-KR" altLang="en-US" sz="3200" b="1" dirty="0"/>
              <a:t>양해를 </a:t>
            </a:r>
            <a:r>
              <a:rPr lang="ko-KR" altLang="en-US" sz="3200" b="1" dirty="0" smtClean="0"/>
              <a:t>   </a:t>
            </a:r>
            <a:endParaRPr lang="en-US" altLang="ko-KR" sz="3200" b="1" dirty="0" smtClean="0"/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 </a:t>
            </a:r>
            <a:r>
              <a:rPr lang="ko-KR" altLang="en-US" sz="3200" b="1" dirty="0" err="1" smtClean="0"/>
              <a:t>부탁드립니다</a:t>
            </a:r>
            <a:r>
              <a:rPr lang="en-US" altLang="ko-KR" sz="3200" dirty="0"/>
              <a:t>. </a:t>
            </a:r>
            <a:endParaRPr lang="en-US" altLang="ko-KR" sz="3200" dirty="0" smtClean="0"/>
          </a:p>
          <a:p>
            <a:r>
              <a:rPr lang="ko-KR" altLang="en-US" sz="3200" b="1" dirty="0" smtClean="0"/>
              <a:t>  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최대한 빠른 </a:t>
            </a:r>
            <a:r>
              <a:rPr lang="ko-KR" altLang="en-US" sz="3200" b="1" dirty="0" err="1" smtClean="0">
                <a:solidFill>
                  <a:srgbClr val="0070C0"/>
                </a:solidFill>
              </a:rPr>
              <a:t>시일내에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 정상운영</a:t>
            </a:r>
            <a:r>
              <a:rPr lang="ko-KR" altLang="en-US" sz="3200" b="1" dirty="0" smtClean="0"/>
              <a:t> 될 예정이오니    </a:t>
            </a:r>
            <a:endParaRPr lang="en-US" altLang="ko-KR" sz="3200" b="1" dirty="0" smtClean="0"/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 </a:t>
            </a:r>
            <a:r>
              <a:rPr lang="ko-KR" altLang="en-US" sz="3200" b="1" dirty="0" smtClean="0"/>
              <a:t>조금만 기다려 주시기 바랍니다</a:t>
            </a:r>
            <a:r>
              <a:rPr lang="en-US" altLang="ko-KR" sz="3200" b="1" dirty="0" smtClean="0"/>
              <a:t>.</a:t>
            </a:r>
            <a:endParaRPr lang="en-US" altLang="ko-KR" sz="3200" b="1" dirty="0"/>
          </a:p>
        </p:txBody>
      </p:sp>
      <p:pic>
        <p:nvPicPr>
          <p:cNvPr id="4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6166516"/>
            <a:ext cx="4032447" cy="6914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4700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60</Words>
  <Application>Microsoft Office PowerPoint</Application>
  <PresentationFormat>화면 슬라이드 쇼(4:3)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51</cp:revision>
  <cp:lastPrinted>2016-05-31T09:47:58Z</cp:lastPrinted>
  <dcterms:created xsi:type="dcterms:W3CDTF">2013-04-10T06:15:15Z</dcterms:created>
  <dcterms:modified xsi:type="dcterms:W3CDTF">2016-05-31T11:11:21Z</dcterms:modified>
</cp:coreProperties>
</file>