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2015-10-20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2015-10-20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2015-10-20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2015-10-20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2015-10-20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2015-10-20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2015-10-20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2015-10-20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2015-10-20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2015-10-20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2015-10-20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2015-10-20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2015-10-20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979712" y="-92333"/>
            <a:ext cx="56969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b="1" dirty="0" smtClean="0">
                <a:solidFill>
                  <a:schemeClr val="tx2"/>
                </a:solidFill>
                <a:latin typeface="+mj-ea"/>
                <a:ea typeface="+mj-ea"/>
              </a:rPr>
              <a:t>공 </a:t>
            </a:r>
            <a:r>
              <a:rPr lang="ko-KR" altLang="en-US" sz="5400" b="1" dirty="0" smtClean="0">
                <a:solidFill>
                  <a:schemeClr val="tx2"/>
                </a:solidFill>
                <a:latin typeface="+mj-ea"/>
                <a:ea typeface="+mj-ea"/>
              </a:rPr>
              <a:t>  지   사   항</a:t>
            </a:r>
            <a:endParaRPr lang="ko-KR" altLang="en-US" sz="5400" b="1" dirty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179358" y="1055689"/>
            <a:ext cx="9001156" cy="69095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4700" b="1" dirty="0" smtClean="0">
                <a:solidFill>
                  <a:srgbClr val="FF0000"/>
                </a:solidFill>
                <a:latin typeface="+mn-ea"/>
              </a:rPr>
              <a:t>향토생활관 건물 외벽 청소 안내</a:t>
            </a:r>
            <a:r>
              <a:rPr lang="en-US" altLang="ko-KR" sz="4700" b="1" dirty="0" smtClean="0">
                <a:solidFill>
                  <a:srgbClr val="FF0000"/>
                </a:solidFill>
                <a:latin typeface="+mn-ea"/>
              </a:rPr>
              <a:t>  </a:t>
            </a:r>
            <a:r>
              <a:rPr lang="en-US" altLang="ko-KR" sz="2400" b="1" dirty="0" smtClean="0">
                <a:latin typeface="+mn-ea"/>
              </a:rPr>
              <a:t/>
            </a:r>
            <a:br>
              <a:rPr lang="en-US" altLang="ko-KR" sz="2400" b="1" dirty="0" smtClean="0">
                <a:latin typeface="+mn-ea"/>
              </a:rPr>
            </a:br>
            <a:endParaRPr lang="en-US" altLang="ko-KR" sz="2400" b="1" dirty="0" smtClean="0">
              <a:latin typeface="+mn-ea"/>
            </a:endParaRPr>
          </a:p>
          <a:p>
            <a:r>
              <a:rPr lang="en-US" altLang="ko-KR" sz="2400" b="1" dirty="0" smtClean="0">
                <a:latin typeface="+mn-ea"/>
              </a:rPr>
              <a:t>1</a:t>
            </a:r>
            <a:r>
              <a:rPr lang="en-US" altLang="ko-KR" sz="2400" b="1" dirty="0">
                <a:latin typeface="+mn-ea"/>
              </a:rPr>
              <a:t>. </a:t>
            </a:r>
            <a:r>
              <a:rPr lang="ko-KR" altLang="en-US" sz="2400" b="1" dirty="0">
                <a:latin typeface="+mn-ea"/>
              </a:rPr>
              <a:t>일정 </a:t>
            </a:r>
            <a:r>
              <a:rPr lang="en-US" altLang="ko-KR" sz="2400" b="1" dirty="0">
                <a:latin typeface="+mn-ea"/>
              </a:rPr>
              <a:t>: </a:t>
            </a:r>
            <a:r>
              <a:rPr lang="en-US" altLang="ko-KR" sz="2400" b="1" dirty="0" smtClean="0">
                <a:solidFill>
                  <a:srgbClr val="FF0000"/>
                </a:solidFill>
                <a:latin typeface="+mn-ea"/>
              </a:rPr>
              <a:t>2015.10.28.(</a:t>
            </a:r>
            <a:r>
              <a:rPr lang="ko-KR" altLang="en-US" sz="2400" b="1" dirty="0">
                <a:solidFill>
                  <a:srgbClr val="FF0000"/>
                </a:solidFill>
                <a:latin typeface="+mn-ea"/>
              </a:rPr>
              <a:t>수</a:t>
            </a:r>
            <a:r>
              <a:rPr lang="en-US" altLang="ko-KR" sz="2400" b="1" dirty="0">
                <a:solidFill>
                  <a:srgbClr val="FF0000"/>
                </a:solidFill>
                <a:latin typeface="+mn-ea"/>
              </a:rPr>
              <a:t>) ~ </a:t>
            </a:r>
            <a:r>
              <a:rPr lang="en-US" altLang="ko-KR" sz="2400" b="1" dirty="0" smtClean="0">
                <a:solidFill>
                  <a:srgbClr val="FF0000"/>
                </a:solidFill>
                <a:latin typeface="+mn-ea"/>
              </a:rPr>
              <a:t>2015.10.30.(</a:t>
            </a:r>
            <a:r>
              <a:rPr lang="ko-KR" altLang="en-US" sz="2400" b="1" dirty="0">
                <a:solidFill>
                  <a:srgbClr val="FF0000"/>
                </a:solidFill>
                <a:latin typeface="+mn-ea"/>
              </a:rPr>
              <a:t>금</a:t>
            </a:r>
            <a:r>
              <a:rPr lang="en-US" altLang="ko-KR" sz="2400" b="1" dirty="0">
                <a:solidFill>
                  <a:srgbClr val="FF0000"/>
                </a:solidFill>
                <a:latin typeface="+mn-ea"/>
              </a:rPr>
              <a:t>)</a:t>
            </a:r>
            <a:r>
              <a:rPr lang="en-US" altLang="ko-KR" sz="2400" b="1" dirty="0">
                <a:latin typeface="+mn-ea"/>
              </a:rPr>
              <a:t> (</a:t>
            </a:r>
            <a:r>
              <a:rPr lang="ko-KR" altLang="en-US" sz="2400" b="1" dirty="0">
                <a:latin typeface="+mn-ea"/>
              </a:rPr>
              <a:t>또는 </a:t>
            </a:r>
            <a:r>
              <a:rPr lang="en-US" altLang="ko-KR" sz="2400" b="1" dirty="0">
                <a:latin typeface="+mn-ea"/>
              </a:rPr>
              <a:t>31</a:t>
            </a:r>
            <a:r>
              <a:rPr lang="ko-KR" altLang="en-US" sz="2400" b="1" dirty="0">
                <a:latin typeface="+mn-ea"/>
              </a:rPr>
              <a:t>일</a:t>
            </a:r>
            <a:r>
              <a:rPr lang="en-US" altLang="ko-KR" sz="2400" b="1" dirty="0">
                <a:latin typeface="+mn-ea"/>
              </a:rPr>
              <a:t>(</a:t>
            </a:r>
            <a:r>
              <a:rPr lang="ko-KR" altLang="en-US" sz="2400" b="1" dirty="0">
                <a:latin typeface="+mn-ea"/>
              </a:rPr>
              <a:t>토</a:t>
            </a:r>
            <a:r>
              <a:rPr lang="en-US" altLang="ko-KR" sz="2400" b="1" dirty="0">
                <a:latin typeface="+mn-ea"/>
              </a:rPr>
              <a:t>))</a:t>
            </a:r>
            <a:br>
              <a:rPr lang="en-US" altLang="ko-KR" sz="2400" b="1" dirty="0">
                <a:latin typeface="+mn-ea"/>
              </a:rPr>
            </a:br>
            <a:r>
              <a:rPr lang="en-US" altLang="ko-KR" sz="2400" b="1" dirty="0" smtClean="0">
                <a:latin typeface="+mn-ea"/>
              </a:rPr>
              <a:t>2</a:t>
            </a:r>
            <a:r>
              <a:rPr lang="en-US" altLang="ko-KR" sz="2400" b="1" dirty="0">
                <a:latin typeface="+mn-ea"/>
              </a:rPr>
              <a:t>. </a:t>
            </a:r>
            <a:r>
              <a:rPr lang="ko-KR" altLang="en-US" sz="2400" b="1" dirty="0">
                <a:latin typeface="+mn-ea"/>
              </a:rPr>
              <a:t>시간 </a:t>
            </a:r>
            <a:r>
              <a:rPr lang="en-US" altLang="ko-KR" sz="2400" b="1" dirty="0">
                <a:latin typeface="+mn-ea"/>
              </a:rPr>
              <a:t>:</a:t>
            </a:r>
            <a:r>
              <a:rPr lang="ko-KR" altLang="en-US" sz="2400" b="1" dirty="0">
                <a:latin typeface="+mn-ea"/>
              </a:rPr>
              <a:t> </a:t>
            </a:r>
            <a:r>
              <a:rPr lang="en-US" altLang="ko-KR" sz="2400" b="1" dirty="0">
                <a:solidFill>
                  <a:srgbClr val="FF0000"/>
                </a:solidFill>
                <a:latin typeface="+mn-ea"/>
              </a:rPr>
              <a:t>08:30 ~ 16:00</a:t>
            </a:r>
            <a:r>
              <a:rPr lang="en-US" altLang="ko-KR" sz="2400" b="1" dirty="0">
                <a:latin typeface="+mn-ea"/>
              </a:rPr>
              <a:t/>
            </a:r>
            <a:br>
              <a:rPr lang="en-US" altLang="ko-KR" sz="2400" b="1" dirty="0">
                <a:latin typeface="+mn-ea"/>
              </a:rPr>
            </a:br>
            <a:r>
              <a:rPr lang="en-US" altLang="ko-KR" sz="2000" b="1" dirty="0" smtClean="0">
                <a:solidFill>
                  <a:srgbClr val="002060"/>
                </a:solidFill>
                <a:latin typeface="+mn-ea"/>
              </a:rPr>
              <a:t>*</a:t>
            </a:r>
            <a:r>
              <a:rPr lang="ko-KR" altLang="en-US" sz="2000" b="1" dirty="0">
                <a:solidFill>
                  <a:srgbClr val="002060"/>
                </a:solidFill>
                <a:latin typeface="+mn-ea"/>
              </a:rPr>
              <a:t>일정은 상황에 따라 변경될 수 있습니다</a:t>
            </a:r>
            <a:r>
              <a:rPr lang="en-US" altLang="ko-KR" sz="2000" b="1" dirty="0">
                <a:solidFill>
                  <a:srgbClr val="002060"/>
                </a:solidFill>
                <a:latin typeface="+mn-ea"/>
              </a:rPr>
              <a:t>.</a:t>
            </a:r>
            <a:r>
              <a:rPr lang="en-US" altLang="ko-KR" sz="2400" b="1" dirty="0">
                <a:latin typeface="+mn-ea"/>
              </a:rPr>
              <a:t/>
            </a:r>
            <a:br>
              <a:rPr lang="en-US" altLang="ko-KR" sz="2400" b="1" dirty="0">
                <a:latin typeface="+mn-ea"/>
              </a:rPr>
            </a:br>
            <a:r>
              <a:rPr lang="en-US" altLang="ko-KR" sz="2400" b="1" dirty="0" smtClean="0">
                <a:latin typeface="+mn-ea"/>
              </a:rPr>
              <a:t>3</a:t>
            </a:r>
            <a:r>
              <a:rPr lang="en-US" altLang="ko-KR" sz="2400" b="1" dirty="0">
                <a:latin typeface="+mn-ea"/>
              </a:rPr>
              <a:t>.</a:t>
            </a:r>
            <a:r>
              <a:rPr lang="ko-KR" altLang="en-US" sz="2400" b="1" dirty="0">
                <a:latin typeface="+mn-ea"/>
              </a:rPr>
              <a:t> 주의 사항</a:t>
            </a:r>
            <a:br>
              <a:rPr lang="ko-KR" altLang="en-US" sz="2400" b="1" dirty="0">
                <a:latin typeface="+mn-ea"/>
              </a:rPr>
            </a:br>
            <a:r>
              <a:rPr lang="ko-KR" altLang="en-US" sz="2400" b="1" dirty="0" smtClean="0">
                <a:latin typeface="+mn-ea"/>
              </a:rPr>
              <a:t> 가</a:t>
            </a:r>
            <a:r>
              <a:rPr lang="en-US" altLang="ko-KR" sz="2400" b="1" dirty="0">
                <a:latin typeface="+mn-ea"/>
              </a:rPr>
              <a:t>. </a:t>
            </a:r>
            <a:r>
              <a:rPr lang="ko-KR" altLang="en-US" sz="2400" b="1" dirty="0">
                <a:latin typeface="+mn-ea"/>
              </a:rPr>
              <a:t>창문 밖에서 로프를 타고 유리창 청소를 실시하므로 </a:t>
            </a:r>
            <a:r>
              <a:rPr lang="ko-KR" altLang="en-US" sz="2400" b="1" dirty="0" err="1" smtClean="0">
                <a:solidFill>
                  <a:srgbClr val="FF0000"/>
                </a:solidFill>
                <a:latin typeface="+mn-ea"/>
              </a:rPr>
              <a:t>호실내</a:t>
            </a:r>
            <a:endParaRPr lang="en-US" altLang="ko-KR" sz="24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en-US" altLang="ko-KR" sz="2400" b="1" dirty="0" smtClean="0">
                <a:solidFill>
                  <a:srgbClr val="FF0000"/>
                </a:solidFill>
                <a:latin typeface="+mn-ea"/>
              </a:rPr>
              <a:t>     </a:t>
            </a:r>
            <a:r>
              <a:rPr lang="ko-KR" altLang="en-US" sz="2400" b="1" dirty="0" smtClean="0">
                <a:solidFill>
                  <a:srgbClr val="FF0000"/>
                </a:solidFill>
                <a:latin typeface="+mn-ea"/>
              </a:rPr>
              <a:t>옷차림에 </a:t>
            </a:r>
            <a:r>
              <a:rPr lang="ko-KR" altLang="en-US" sz="2400" b="1" dirty="0">
                <a:solidFill>
                  <a:srgbClr val="FF0000"/>
                </a:solidFill>
                <a:latin typeface="+mn-ea"/>
              </a:rPr>
              <a:t>유의</a:t>
            </a:r>
            <a:r>
              <a:rPr lang="ko-KR" altLang="en-US" sz="2400" b="1" dirty="0">
                <a:latin typeface="+mn-ea"/>
              </a:rPr>
              <a:t>하시기 바랍니다</a:t>
            </a:r>
            <a:r>
              <a:rPr lang="en-US" altLang="ko-KR" sz="2400" b="1" dirty="0">
                <a:latin typeface="+mn-ea"/>
              </a:rPr>
              <a:t>.</a:t>
            </a:r>
            <a:br>
              <a:rPr lang="en-US" altLang="ko-KR" sz="2400" b="1" dirty="0">
                <a:latin typeface="+mn-ea"/>
              </a:rPr>
            </a:br>
            <a:r>
              <a:rPr lang="en-US" altLang="ko-KR" sz="2400" b="1" dirty="0" smtClean="0">
                <a:latin typeface="+mn-ea"/>
              </a:rPr>
              <a:t> </a:t>
            </a:r>
            <a:r>
              <a:rPr lang="ko-KR" altLang="en-US" sz="2400" b="1" dirty="0" smtClean="0">
                <a:latin typeface="+mn-ea"/>
              </a:rPr>
              <a:t>나</a:t>
            </a:r>
            <a:r>
              <a:rPr lang="en-US" altLang="ko-KR" sz="2400" b="1" dirty="0">
                <a:latin typeface="+mn-ea"/>
              </a:rPr>
              <a:t>. </a:t>
            </a:r>
            <a:r>
              <a:rPr lang="ko-KR" altLang="en-US" sz="2400" b="1" dirty="0" smtClean="0">
                <a:latin typeface="+mn-ea"/>
              </a:rPr>
              <a:t>창문처마는 </a:t>
            </a:r>
            <a:r>
              <a:rPr lang="ko-KR" altLang="en-US" sz="2400" b="1" dirty="0">
                <a:latin typeface="+mn-ea"/>
              </a:rPr>
              <a:t>호실 안에서 작업을 하며</a:t>
            </a:r>
            <a:r>
              <a:rPr lang="en-US" altLang="ko-KR" sz="2400" b="1" dirty="0">
                <a:latin typeface="+mn-ea"/>
              </a:rPr>
              <a:t>, </a:t>
            </a:r>
            <a:r>
              <a:rPr lang="ko-KR" altLang="en-US" sz="2400" b="1" dirty="0">
                <a:solidFill>
                  <a:srgbClr val="FF0000"/>
                </a:solidFill>
                <a:latin typeface="+mn-ea"/>
              </a:rPr>
              <a:t>학생이 없을 </a:t>
            </a:r>
            <a:r>
              <a:rPr lang="ko-KR" altLang="en-US" sz="2400" b="1" dirty="0" smtClean="0">
                <a:solidFill>
                  <a:srgbClr val="FF0000"/>
                </a:solidFill>
                <a:latin typeface="+mn-ea"/>
              </a:rPr>
              <a:t>경우에</a:t>
            </a:r>
            <a:endParaRPr lang="en-US" altLang="ko-KR" sz="24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en-US" altLang="ko-KR" sz="2400" b="1" dirty="0">
                <a:solidFill>
                  <a:srgbClr val="FF0000"/>
                </a:solidFill>
                <a:latin typeface="+mn-ea"/>
              </a:rPr>
              <a:t> </a:t>
            </a:r>
            <a:r>
              <a:rPr lang="en-US" altLang="ko-KR" sz="2400" b="1" dirty="0" smtClean="0">
                <a:solidFill>
                  <a:srgbClr val="FF0000"/>
                </a:solidFill>
                <a:latin typeface="+mn-ea"/>
              </a:rPr>
              <a:t>    </a:t>
            </a:r>
            <a:r>
              <a:rPr lang="ko-KR" altLang="en-US" sz="2400" b="1" dirty="0" smtClean="0">
                <a:solidFill>
                  <a:srgbClr val="FF0000"/>
                </a:solidFill>
                <a:latin typeface="+mn-ea"/>
              </a:rPr>
              <a:t>호관 </a:t>
            </a:r>
            <a:r>
              <a:rPr lang="ko-KR" altLang="en-US" sz="2400" b="1" dirty="0">
                <a:solidFill>
                  <a:srgbClr val="FF0000"/>
                </a:solidFill>
                <a:latin typeface="+mn-ea"/>
              </a:rPr>
              <a:t>관리자 </a:t>
            </a:r>
            <a:r>
              <a:rPr lang="ko-KR" altLang="en-US" sz="2400" b="1" dirty="0" smtClean="0">
                <a:solidFill>
                  <a:srgbClr val="FF0000"/>
                </a:solidFill>
                <a:latin typeface="+mn-ea"/>
              </a:rPr>
              <a:t>참관 하에 청소 작업을 </a:t>
            </a:r>
            <a:r>
              <a:rPr lang="ko-KR" altLang="en-US" sz="2400" b="1" dirty="0">
                <a:solidFill>
                  <a:srgbClr val="FF0000"/>
                </a:solidFill>
                <a:latin typeface="+mn-ea"/>
              </a:rPr>
              <a:t>실시</a:t>
            </a:r>
            <a:r>
              <a:rPr lang="ko-KR" altLang="en-US" sz="2400" b="1" dirty="0">
                <a:latin typeface="+mn-ea"/>
              </a:rPr>
              <a:t>합니다</a:t>
            </a:r>
            <a:r>
              <a:rPr lang="en-US" altLang="ko-KR" sz="2400" b="1" dirty="0">
                <a:latin typeface="+mn-ea"/>
              </a:rPr>
              <a:t>.</a:t>
            </a:r>
            <a:br>
              <a:rPr lang="en-US" altLang="ko-KR" sz="2400" b="1" dirty="0">
                <a:latin typeface="+mn-ea"/>
              </a:rPr>
            </a:br>
            <a:r>
              <a:rPr lang="en-US" altLang="ko-KR" sz="2400" b="1" dirty="0" smtClean="0">
                <a:latin typeface="+mn-ea"/>
              </a:rPr>
              <a:t> </a:t>
            </a:r>
            <a:r>
              <a:rPr lang="ko-KR" altLang="en-US" sz="2400" b="1" dirty="0" smtClean="0">
                <a:latin typeface="+mn-ea"/>
              </a:rPr>
              <a:t>다</a:t>
            </a:r>
            <a:r>
              <a:rPr lang="en-US" altLang="ko-KR" sz="2400" b="1" dirty="0">
                <a:latin typeface="+mn-ea"/>
              </a:rPr>
              <a:t>. </a:t>
            </a:r>
            <a:r>
              <a:rPr lang="ko-KR" altLang="en-US" sz="2400" b="1" dirty="0">
                <a:solidFill>
                  <a:srgbClr val="FF0000"/>
                </a:solidFill>
                <a:latin typeface="+mn-ea"/>
              </a:rPr>
              <a:t>귀중품은 분실되지 않도록 개인이 철저히 보관</a:t>
            </a:r>
            <a:r>
              <a:rPr lang="ko-KR" altLang="en-US" sz="2400" b="1" dirty="0">
                <a:latin typeface="+mn-ea"/>
              </a:rPr>
              <a:t>하여 주시기 </a:t>
            </a:r>
            <a:r>
              <a:rPr lang="ko-KR" altLang="en-US" sz="2400" b="1" dirty="0" smtClean="0">
                <a:latin typeface="+mn-ea"/>
              </a:rPr>
              <a:t>         </a:t>
            </a:r>
            <a:endParaRPr lang="en-US" altLang="ko-KR" sz="2400" b="1" dirty="0" smtClean="0">
              <a:latin typeface="+mn-ea"/>
            </a:endParaRPr>
          </a:p>
          <a:p>
            <a:r>
              <a:rPr lang="en-US" altLang="ko-KR" sz="2400" b="1" dirty="0">
                <a:latin typeface="+mn-ea"/>
              </a:rPr>
              <a:t> </a:t>
            </a:r>
            <a:r>
              <a:rPr lang="en-US" altLang="ko-KR" sz="2400" b="1" dirty="0" smtClean="0">
                <a:latin typeface="+mn-ea"/>
              </a:rPr>
              <a:t>     </a:t>
            </a:r>
            <a:r>
              <a:rPr lang="ko-KR" altLang="en-US" sz="2400" b="1" dirty="0" smtClean="0">
                <a:latin typeface="+mn-ea"/>
              </a:rPr>
              <a:t>바랍니다</a:t>
            </a:r>
            <a:r>
              <a:rPr lang="en-US" altLang="ko-KR" sz="2400" b="1" dirty="0" smtClean="0">
                <a:latin typeface="+mn-ea"/>
              </a:rPr>
              <a:t>.</a:t>
            </a:r>
          </a:p>
          <a:p>
            <a:r>
              <a:rPr lang="ko-KR" altLang="en-US" sz="2400" b="1" dirty="0" smtClean="0">
                <a:latin typeface="+mn-ea"/>
              </a:rPr>
              <a:t> 라</a:t>
            </a:r>
            <a:r>
              <a:rPr lang="en-US" altLang="ko-KR" sz="2400" b="1" dirty="0" smtClean="0">
                <a:latin typeface="+mn-ea"/>
              </a:rPr>
              <a:t>. </a:t>
            </a:r>
            <a:r>
              <a:rPr lang="ko-KR" altLang="en-US" sz="2400" b="1" dirty="0" smtClean="0">
                <a:latin typeface="+mn-ea"/>
              </a:rPr>
              <a:t>다소 불편하시더라도 많은 협조 </a:t>
            </a:r>
            <a:r>
              <a:rPr lang="ko-KR" altLang="en-US" sz="2400" b="1" dirty="0" err="1" smtClean="0">
                <a:latin typeface="+mn-ea"/>
              </a:rPr>
              <a:t>부탁드립니다</a:t>
            </a:r>
            <a:r>
              <a:rPr lang="en-US" altLang="ko-KR" sz="2400" b="1" dirty="0" smtClean="0">
                <a:latin typeface="+mn-ea"/>
              </a:rPr>
              <a:t>.</a:t>
            </a:r>
            <a:br>
              <a:rPr lang="en-US" altLang="ko-KR" sz="2400" b="1" dirty="0" smtClean="0">
                <a:latin typeface="+mn-ea"/>
              </a:rPr>
            </a:br>
            <a:r>
              <a:rPr lang="en-US" altLang="ko-KR" sz="2400" b="1" dirty="0" smtClean="0">
                <a:latin typeface="+mn-ea"/>
              </a:rPr>
              <a:t>    </a:t>
            </a:r>
            <a:br>
              <a:rPr lang="en-US" altLang="ko-KR" sz="2400" b="1" dirty="0" smtClean="0">
                <a:latin typeface="+mn-ea"/>
              </a:rPr>
            </a:br>
            <a:r>
              <a:rPr lang="en-US" altLang="ko-KR" sz="2400" b="1" dirty="0" smtClean="0">
                <a:latin typeface="+mn-ea"/>
              </a:rPr>
              <a:t/>
            </a:r>
            <a:br>
              <a:rPr lang="en-US" altLang="ko-KR" sz="2400" b="1" dirty="0" smtClean="0">
                <a:latin typeface="+mn-ea"/>
              </a:rPr>
            </a:br>
            <a:r>
              <a:rPr lang="en-US" altLang="ko-KR" sz="2400" b="1" dirty="0" smtClean="0">
                <a:latin typeface="+mn-ea"/>
              </a:rPr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1107</TotalTime>
  <Words>11</Words>
  <Application>Microsoft Office PowerPoint</Application>
  <PresentationFormat>화면 슬라이드 쇼(4:3)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46</cp:revision>
  <cp:lastPrinted>2015-10-20T09:34:27Z</cp:lastPrinted>
  <dcterms:created xsi:type="dcterms:W3CDTF">2013-04-10T06:15:15Z</dcterms:created>
  <dcterms:modified xsi:type="dcterms:W3CDTF">2015-10-20T09:34:31Z</dcterms:modified>
</cp:coreProperties>
</file>