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87" autoAdjust="0"/>
    <p:restoredTop sz="86453" autoAdjust="0"/>
  </p:normalViewPr>
  <p:slideViewPr>
    <p:cSldViewPr>
      <p:cViewPr varScale="1">
        <p:scale>
          <a:sx n="58" d="100"/>
          <a:sy n="58" d="100"/>
        </p:scale>
        <p:origin x="16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7" y="0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BD61FC75-B9EE-4AE7-B272-0F07AA68859E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1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7" y="6456611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95CC1A7-1588-490D-91FD-E2ABAF4E3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5586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CC1A7-1588-490D-91FD-E2ABAF4E3F8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01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8545286" y="5873326"/>
            <a:ext cx="598714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7805057" y="2677886"/>
            <a:ext cx="1342507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 bwMode="gray">
          <a:xfrm>
            <a:off x="-10886" y="2917371"/>
            <a:ext cx="8632372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649224" y="6419088"/>
            <a:ext cx="7845552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8668512" y="6419088"/>
            <a:ext cx="475488" cy="365760"/>
          </a:xfrm>
        </p:spPr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1772575" y="0"/>
            <a:ext cx="1310936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gray">
          <a:xfrm>
            <a:off x="-5918" y="0"/>
            <a:ext cx="2019775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 bwMode="gray">
          <a:xfrm>
            <a:off x="-3132" y="895611"/>
            <a:ext cx="2156565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36576" y="36576"/>
            <a:ext cx="1856232" cy="36576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18" name="Oval 17"/>
          <p:cNvSpPr/>
          <p:nvPr/>
        </p:nvSpPr>
        <p:spPr bwMode="gray">
          <a:xfrm>
            <a:off x="75895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gray">
          <a:xfrm>
            <a:off x="80467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 bwMode="gray">
          <a:xfrm>
            <a:off x="85039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76656" y="1755648"/>
            <a:ext cx="77724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676656" y="2834640"/>
            <a:ext cx="6437376" cy="5943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3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616" y="128016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7048"/>
            <a:ext cx="82296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5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6769373" y="6204296"/>
            <a:ext cx="852820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7411881" y="5623560"/>
            <a:ext cx="173736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7004304" y="274638"/>
            <a:ext cx="1682496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457200" y="274638"/>
            <a:ext cx="6400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457200" y="6583680"/>
            <a:ext cx="2133600" cy="22860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2670048" y="6583680"/>
            <a:ext cx="41148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7013448" y="6583680"/>
            <a:ext cx="457200" cy="228600"/>
          </a:xfrm>
        </p:spPr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15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9728"/>
            <a:ext cx="5943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7048"/>
            <a:ext cx="8229600" cy="459943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3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3438144"/>
            <a:ext cx="7735824" cy="13529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029968" y="1929384"/>
            <a:ext cx="6419088" cy="1499616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7589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12161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6733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0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616" y="73152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73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48056" y="1426464"/>
            <a:ext cx="4041648" cy="786384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24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056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599432" y="1426464"/>
            <a:ext cx="4041648" cy="786384"/>
          </a:xfrm>
        </p:spPr>
        <p:txBody>
          <a:bodyPr anchor="b"/>
          <a:lstStyle>
            <a:lvl1pPr marL="0" indent="0">
              <a:buNone/>
              <a:defRPr sz="24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9432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73152"/>
            <a:ext cx="700430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09728"/>
            <a:ext cx="700430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Oval 5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5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79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3575303" y="411480"/>
            <a:ext cx="5148072" cy="1162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64208"/>
            <a:ext cx="5111750" cy="4700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0080" y="1664208"/>
            <a:ext cx="2825496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2257" y="6583680"/>
            <a:ext cx="2133600" cy="22860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19400" y="6583680"/>
            <a:ext cx="50292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Oval 10"/>
          <p:cNvSpPr/>
          <p:nvPr/>
        </p:nvSpPr>
        <p:spPr bwMode="gray">
          <a:xfrm>
            <a:off x="22585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7157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31729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9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859536" y="502920"/>
            <a:ext cx="7653528" cy="566928"/>
          </a:xfrm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9536" y="1170432"/>
            <a:ext cx="7644384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859536" y="5385816"/>
            <a:ext cx="7653528" cy="7863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466344" y="658368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66344" y="5440680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7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367073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 bwMode="gray">
          <a:xfrm>
            <a:off x="561" y="6469523"/>
            <a:ext cx="1088979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 bwMode="gray">
          <a:xfrm>
            <a:off x="501660" y="6389202"/>
            <a:ext cx="4536352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 bwMode="gray">
          <a:xfrm>
            <a:off x="1058521" y="6550388"/>
            <a:ext cx="7139514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 bwMode="gray">
          <a:xfrm>
            <a:off x="5005388" y="6324681"/>
            <a:ext cx="1176821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 bwMode="gray">
          <a:xfrm>
            <a:off x="6168128" y="6353255"/>
            <a:ext cx="2467606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gray">
          <a:xfrm>
            <a:off x="8417311" y="6360399"/>
            <a:ext cx="59334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 bwMode="gray">
          <a:xfrm>
            <a:off x="8162518" y="6362780"/>
            <a:ext cx="980697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73152" y="658368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F4CEF0C-7397-4C08-8C31-41EB8D34F962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2670048" y="6583680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302752" y="6583680"/>
            <a:ext cx="457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58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71112" y="30946"/>
            <a:ext cx="9104367" cy="6782430"/>
            <a:chOff x="300008" y="107504"/>
            <a:chExt cx="6369991" cy="8856984"/>
          </a:xfrm>
        </p:grpSpPr>
        <p:sp>
          <p:nvSpPr>
            <p:cNvPr id="4" name="직사각형 3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rgbClr val="92D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/>
                <a:t>ㅔ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5995" y="107504"/>
              <a:ext cx="6254004" cy="19292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6000" b="1" dirty="0" smtClean="0">
                  <a:solidFill>
                    <a:srgbClr val="002060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냉방기 가동 연장 안내</a:t>
              </a:r>
              <a:endParaRPr lang="en-US" altLang="ko-KR" sz="6000" b="1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23508" y="3590872"/>
              <a:ext cx="3932077" cy="446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altLang="ko-KR" sz="2133" b="1" dirty="0">
                <a:latin typeface="휴먼명조" panose="02010504000101010101" pitchFamily="2" charset="-127"/>
                <a:ea typeface="휴먼명조" panose="02010504000101010101" pitchFamily="2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rgbClr val="02AE02"/>
              </a:solidFill>
              <a:prstDash val="sys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chemeClr val="bg1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042435" y="6115664"/>
            <a:ext cx="7327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비호생활관</a:t>
            </a: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 행정실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9201" y="144068"/>
            <a:ext cx="8064897" cy="1353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47184" y="4023096"/>
            <a:ext cx="920141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4491" y="3583493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651671" y="2121520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1" y="2524496"/>
            <a:ext cx="818721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79521" y="1127951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96149" y="1057963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21125" y="-244682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719438" y="4220660"/>
            <a:ext cx="907201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01651" y="3106580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917408" y="263536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6136717"/>
            <a:ext cx="1441358" cy="562036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587192" y="1628732"/>
            <a:ext cx="83909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altLang="ko-KR" sz="3600" b="1" dirty="0">
                <a:latin typeface="+mn-ea"/>
              </a:rPr>
              <a:t>1. </a:t>
            </a:r>
            <a:r>
              <a:rPr lang="ko-KR" altLang="en-US" sz="3600" b="1" dirty="0" smtClean="0">
                <a:latin typeface="+mn-ea"/>
              </a:rPr>
              <a:t>연장종료일시</a:t>
            </a:r>
            <a:r>
              <a:rPr lang="en-US" altLang="ko-KR" sz="3600" b="1" dirty="0">
                <a:latin typeface="+mn-ea"/>
              </a:rPr>
              <a:t>: </a:t>
            </a:r>
            <a:r>
              <a:rPr lang="en-US" altLang="ko-KR" sz="3600" b="1" dirty="0" smtClean="0">
                <a:latin typeface="+mn-ea"/>
              </a:rPr>
              <a:t>2019.10.7.(</a:t>
            </a:r>
            <a:r>
              <a:rPr lang="ko-KR" altLang="en-US" sz="3600" b="1" dirty="0">
                <a:latin typeface="+mn-ea"/>
              </a:rPr>
              <a:t>월</a:t>
            </a:r>
            <a:r>
              <a:rPr lang="en-US" altLang="ko-KR" sz="3600" b="1">
                <a:latin typeface="+mn-ea"/>
              </a:rPr>
              <a:t>) </a:t>
            </a:r>
            <a:r>
              <a:rPr lang="en-US" altLang="ko-KR" sz="3600" b="1" smtClean="0">
                <a:latin typeface="+mn-ea"/>
              </a:rPr>
              <a:t>09:00</a:t>
            </a:r>
            <a:endParaRPr lang="en-US" altLang="ko-KR" sz="3600" b="1" dirty="0">
              <a:latin typeface="+mn-ea"/>
            </a:endParaRPr>
          </a:p>
          <a:p>
            <a:pPr lvl="0">
              <a:lnSpc>
                <a:spcPct val="200000"/>
              </a:lnSpc>
            </a:pPr>
            <a:r>
              <a:rPr lang="en-US" altLang="ko-KR" sz="3600" b="1" dirty="0">
                <a:latin typeface="+mn-ea"/>
              </a:rPr>
              <a:t>2. </a:t>
            </a:r>
            <a:r>
              <a:rPr lang="ko-KR" altLang="en-US" sz="3600" b="1" dirty="0">
                <a:latin typeface="+mn-ea"/>
              </a:rPr>
              <a:t>난방기 가동은 기온 변화에 따라 </a:t>
            </a:r>
            <a:r>
              <a:rPr lang="ko-KR" altLang="en-US" sz="3600" b="1" dirty="0" smtClean="0">
                <a:latin typeface="+mn-ea"/>
              </a:rPr>
              <a:t>   </a:t>
            </a:r>
            <a:endParaRPr lang="en-US" altLang="ko-KR" sz="3600" b="1" dirty="0" smtClean="0">
              <a:latin typeface="+mn-ea"/>
            </a:endParaRPr>
          </a:p>
          <a:p>
            <a:pPr lvl="0">
              <a:lnSpc>
                <a:spcPct val="200000"/>
              </a:lnSpc>
            </a:pPr>
            <a:r>
              <a:rPr lang="en-US" altLang="ko-KR" sz="3600" b="1" dirty="0">
                <a:latin typeface="+mn-ea"/>
              </a:rPr>
              <a:t> </a:t>
            </a:r>
            <a:r>
              <a:rPr lang="en-US" altLang="ko-KR" sz="3600" b="1" dirty="0" smtClean="0">
                <a:latin typeface="+mn-ea"/>
              </a:rPr>
              <a:t>   </a:t>
            </a:r>
            <a:r>
              <a:rPr lang="ko-KR" altLang="en-US" sz="3600" b="1" dirty="0" smtClean="0">
                <a:latin typeface="+mn-ea"/>
              </a:rPr>
              <a:t>유동적으로 적용합니다</a:t>
            </a:r>
            <a:r>
              <a:rPr lang="en-US" altLang="ko-KR" sz="3600" b="1" dirty="0"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6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TM10237559[[fn=교육 테마]]</Template>
  <TotalTime>1692</TotalTime>
  <Words>28</Words>
  <Application>Microsoft Office PowerPoint</Application>
  <PresentationFormat>화면 슬라이드 쇼(4:3)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HY견고딕</vt:lpstr>
      <vt:lpstr>HY그래픽M</vt:lpstr>
      <vt:lpstr>굴림체</vt:lpstr>
      <vt:lpstr>맑은 고딕</vt:lpstr>
      <vt:lpstr>함초롬바탕</vt:lpstr>
      <vt:lpstr>휴먼명조</vt:lpstr>
      <vt:lpstr>Arial</vt:lpstr>
      <vt:lpstr>Candara</vt:lpstr>
      <vt:lpstr>Corbel</vt:lpstr>
      <vt:lpstr>Wingdings 3</vt:lpstr>
      <vt:lpstr>New_Education02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130</cp:revision>
  <cp:lastPrinted>2019-03-01T00:24:52Z</cp:lastPrinted>
  <dcterms:created xsi:type="dcterms:W3CDTF">2015-09-15T01:56:20Z</dcterms:created>
  <dcterms:modified xsi:type="dcterms:W3CDTF">2019-10-01T06:43:01Z</dcterms:modified>
</cp:coreProperties>
</file>