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0209-326B-4033-87F2-ACF594031A96}" type="datetimeFigureOut">
              <a:rPr lang="ko-KR" altLang="en-US" smtClean="0"/>
              <a:pPr/>
              <a:t>2020-03-10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D782-925A-4C6A-9431-6CDC3397C5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0209-326B-4033-87F2-ACF594031A96}" type="datetimeFigureOut">
              <a:rPr lang="ko-KR" altLang="en-US" smtClean="0"/>
              <a:pPr/>
              <a:t>2020-03-10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D782-925A-4C6A-9431-6CDC3397C5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0209-326B-4033-87F2-ACF594031A96}" type="datetimeFigureOut">
              <a:rPr lang="ko-KR" altLang="en-US" smtClean="0"/>
              <a:pPr/>
              <a:t>2020-03-10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D782-925A-4C6A-9431-6CDC3397C5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0209-326B-4033-87F2-ACF594031A96}" type="datetimeFigureOut">
              <a:rPr lang="ko-KR" altLang="en-US" smtClean="0"/>
              <a:pPr/>
              <a:t>2020-03-10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D782-925A-4C6A-9431-6CDC3397C5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0209-326B-4033-87F2-ACF594031A96}" type="datetimeFigureOut">
              <a:rPr lang="ko-KR" altLang="en-US" smtClean="0"/>
              <a:pPr/>
              <a:t>2020-03-10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D782-925A-4C6A-9431-6CDC3397C5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0209-326B-4033-87F2-ACF594031A96}" type="datetimeFigureOut">
              <a:rPr lang="ko-KR" altLang="en-US" smtClean="0"/>
              <a:pPr/>
              <a:t>2020-03-10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D782-925A-4C6A-9431-6CDC3397C5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0209-326B-4033-87F2-ACF594031A96}" type="datetimeFigureOut">
              <a:rPr lang="ko-KR" altLang="en-US" smtClean="0"/>
              <a:pPr/>
              <a:t>2020-03-10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D782-925A-4C6A-9431-6CDC3397C5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0209-326B-4033-87F2-ACF594031A96}" type="datetimeFigureOut">
              <a:rPr lang="ko-KR" altLang="en-US" smtClean="0"/>
              <a:pPr/>
              <a:t>2020-03-10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D782-925A-4C6A-9431-6CDC3397C5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0209-326B-4033-87F2-ACF594031A96}" type="datetimeFigureOut">
              <a:rPr lang="ko-KR" altLang="en-US" smtClean="0"/>
              <a:pPr/>
              <a:t>2020-03-10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D782-925A-4C6A-9431-6CDC3397C5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0209-326B-4033-87F2-ACF594031A96}" type="datetimeFigureOut">
              <a:rPr lang="ko-KR" altLang="en-US" smtClean="0"/>
              <a:pPr/>
              <a:t>2020-03-10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D782-925A-4C6A-9431-6CDC3397C5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0209-326B-4033-87F2-ACF594031A96}" type="datetimeFigureOut">
              <a:rPr lang="ko-KR" altLang="en-US" smtClean="0"/>
              <a:pPr/>
              <a:t>2020-03-10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D782-925A-4C6A-9431-6CDC3397C5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50209-326B-4033-87F2-ACF594031A96}" type="datetimeFigureOut">
              <a:rPr lang="ko-KR" altLang="en-US" smtClean="0"/>
              <a:pPr/>
              <a:t>2020-03-10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9D782-925A-4C6A-9431-6CDC3397C5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symbol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4422" cy="1214422"/>
          </a:xfrm>
          <a:prstGeom prst="rect">
            <a:avLst/>
          </a:prstGeom>
        </p:spPr>
      </p:pic>
      <p:pic>
        <p:nvPicPr>
          <p:cNvPr id="7" name="그림 6" descr="dddd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1857364"/>
            <a:ext cx="7858180" cy="4664552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0" y="1857364"/>
            <a:ext cx="9144000" cy="5214950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 rot="10800000" flipV="1">
            <a:off x="1071538" y="357166"/>
            <a:ext cx="7643866" cy="1714512"/>
          </a:xfrm>
        </p:spPr>
        <p:txBody>
          <a:bodyPr>
            <a:normAutofit/>
          </a:bodyPr>
          <a:lstStyle/>
          <a:p>
            <a:r>
              <a:rPr lang="ko-KR" altLang="en-US" b="1" dirty="0" smtClean="0"/>
              <a:t>신입생 학번 찾기 매뉴얼</a:t>
            </a:r>
            <a:endParaRPr lang="ko-KR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1.</a:t>
            </a:r>
            <a:r>
              <a:rPr lang="ko-KR" altLang="en-US" dirty="0" smtClean="0"/>
              <a:t>대구대학교 홈페이지 접속</a:t>
            </a:r>
            <a:endParaRPr lang="ko-KR" altLang="en-US" dirty="0"/>
          </a:p>
        </p:txBody>
      </p:sp>
      <p:pic>
        <p:nvPicPr>
          <p:cNvPr id="5" name="내용 개체 틀 4" descr="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1142984"/>
            <a:ext cx="4742819" cy="3857652"/>
          </a:xfrm>
        </p:spPr>
      </p:pic>
      <p:pic>
        <p:nvPicPr>
          <p:cNvPr id="4" name="그림 3" descr="symbol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4422" cy="1214422"/>
          </a:xfrm>
          <a:prstGeom prst="rect">
            <a:avLst/>
          </a:prstGeom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428596" y="507207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ko-KR" altLang="en-US" sz="2400" dirty="0" smtClean="0">
                <a:latin typeface="+mj-lt"/>
                <a:ea typeface="+mj-ea"/>
                <a:cs typeface="+mj-cs"/>
              </a:rPr>
              <a:t>○ </a:t>
            </a:r>
            <a:r>
              <a:rPr lang="en-US" altLang="ko-KR" sz="2400" dirty="0" smtClean="0">
                <a:latin typeface="+mj-lt"/>
                <a:ea typeface="+mj-ea"/>
                <a:cs typeface="+mj-cs"/>
              </a:rPr>
              <a:t>daegu.ac.kr</a:t>
            </a:r>
            <a:r>
              <a:rPr lang="ko-KR" altLang="en-US" sz="2400" dirty="0" smtClean="0">
                <a:latin typeface="+mj-lt"/>
                <a:ea typeface="+mj-ea"/>
                <a:cs typeface="+mj-cs"/>
              </a:rPr>
              <a:t>로 접속 후 대구대 홈페이지 </a:t>
            </a:r>
            <a:r>
              <a:rPr lang="ko-KR" altLang="en-US" sz="240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바로가기</a:t>
            </a:r>
            <a:r>
              <a:rPr lang="ko-KR" altLang="en-US" sz="2400" dirty="0" smtClean="0">
                <a:latin typeface="+mj-lt"/>
                <a:ea typeface="+mj-ea"/>
                <a:cs typeface="+mj-cs"/>
              </a:rPr>
              <a:t> 클릭</a:t>
            </a:r>
            <a:endParaRPr kumimoji="0" lang="ko-KR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500694" y="4000504"/>
            <a:ext cx="1143008" cy="114300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" name="직선 화살표 연결선 14"/>
          <p:cNvCxnSpPr/>
          <p:nvPr/>
        </p:nvCxnSpPr>
        <p:spPr>
          <a:xfrm rot="16200000" flipV="1">
            <a:off x="6643702" y="4857760"/>
            <a:ext cx="571504" cy="42862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r>
              <a:rPr lang="ko-KR" altLang="en-US" dirty="0" smtClean="0"/>
              <a:t>종합정보시스템 접속</a:t>
            </a:r>
            <a:endParaRPr lang="ko-KR" altLang="en-US" dirty="0"/>
          </a:p>
        </p:txBody>
      </p:sp>
      <p:pic>
        <p:nvPicPr>
          <p:cNvPr id="4" name="그림 3" descr="symbol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4422" cy="1214422"/>
          </a:xfrm>
          <a:prstGeom prst="rect">
            <a:avLst/>
          </a:prstGeom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428596" y="550070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ko-KR" altLang="en-US" sz="2400" dirty="0" smtClean="0">
                <a:latin typeface="+mj-lt"/>
                <a:ea typeface="+mj-ea"/>
                <a:cs typeface="+mj-cs"/>
              </a:rPr>
              <a:t>○ 대구대 홈페이지 </a:t>
            </a:r>
            <a:r>
              <a:rPr lang="ko-KR" altLang="en-US" sz="2400" dirty="0" smtClean="0">
                <a:latin typeface="+mj-lt"/>
                <a:ea typeface="+mj-ea"/>
                <a:cs typeface="+mj-cs"/>
              </a:rPr>
              <a:t>종합정보시스템 </a:t>
            </a:r>
            <a:r>
              <a:rPr lang="ko-KR" altLang="en-US" sz="24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학생</a:t>
            </a:r>
            <a:r>
              <a:rPr lang="ko-KR" altLang="en-US" sz="2400" dirty="0" smtClean="0">
                <a:latin typeface="+mj-lt"/>
                <a:ea typeface="+mj-ea"/>
                <a:cs typeface="+mj-cs"/>
              </a:rPr>
              <a:t> 클릭</a:t>
            </a:r>
            <a:endParaRPr kumimoji="0" lang="ko-KR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내용 개체 틀 9" descr="2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00166" y="928670"/>
            <a:ext cx="6339204" cy="4525963"/>
          </a:xfrm>
        </p:spPr>
      </p:pic>
      <p:sp>
        <p:nvSpPr>
          <p:cNvPr id="11" name="직사각형 10"/>
          <p:cNvSpPr/>
          <p:nvPr/>
        </p:nvSpPr>
        <p:spPr>
          <a:xfrm>
            <a:off x="1643042" y="4643446"/>
            <a:ext cx="785818" cy="8572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화살표 연결선 11"/>
          <p:cNvCxnSpPr/>
          <p:nvPr/>
        </p:nvCxnSpPr>
        <p:spPr>
          <a:xfrm rot="10800000">
            <a:off x="2571736" y="5572140"/>
            <a:ext cx="500066" cy="21431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3</a:t>
            </a:r>
            <a:r>
              <a:rPr lang="en-US" altLang="ko-KR" sz="4000" dirty="0" smtClean="0"/>
              <a:t>. </a:t>
            </a:r>
            <a:r>
              <a:rPr lang="ko-KR" altLang="en-US" sz="4000" dirty="0" smtClean="0"/>
              <a:t>종합정보시스템 아이디 찾기</a:t>
            </a:r>
            <a:endParaRPr lang="ko-KR" altLang="en-US" sz="4000" dirty="0"/>
          </a:p>
        </p:txBody>
      </p:sp>
      <p:pic>
        <p:nvPicPr>
          <p:cNvPr id="4" name="그림 3" descr="symbol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4422" cy="1214422"/>
          </a:xfrm>
          <a:prstGeom prst="rect">
            <a:avLst/>
          </a:prstGeom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428596" y="550070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ko-KR" altLang="en-US" sz="2400" dirty="0" smtClean="0">
                <a:latin typeface="+mj-lt"/>
                <a:ea typeface="+mj-ea"/>
                <a:cs typeface="+mj-cs"/>
              </a:rPr>
              <a:t>○ </a:t>
            </a:r>
            <a:r>
              <a:rPr lang="ko-KR" altLang="en-US" sz="2400" dirty="0" smtClean="0">
                <a:latin typeface="+mj-lt"/>
                <a:ea typeface="+mj-ea"/>
                <a:cs typeface="+mj-cs"/>
              </a:rPr>
              <a:t>종합정보시스템 </a:t>
            </a:r>
            <a:r>
              <a:rPr lang="ko-KR" altLang="en-US" sz="240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아이디찾기</a:t>
            </a:r>
            <a:r>
              <a:rPr lang="ko-KR" altLang="en-US" sz="2400" dirty="0" smtClean="0">
                <a:latin typeface="+mj-lt"/>
                <a:ea typeface="+mj-ea"/>
                <a:cs typeface="+mj-cs"/>
              </a:rPr>
              <a:t> 클릭</a:t>
            </a:r>
            <a:endParaRPr kumimoji="0" lang="ko-KR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내용 개체 틀 8" descr="111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8662" y="1071546"/>
            <a:ext cx="7629270" cy="4525963"/>
          </a:xfrm>
        </p:spPr>
      </p:pic>
      <p:sp>
        <p:nvSpPr>
          <p:cNvPr id="11" name="직사각형 10"/>
          <p:cNvSpPr/>
          <p:nvPr/>
        </p:nvSpPr>
        <p:spPr>
          <a:xfrm>
            <a:off x="5572132" y="3286124"/>
            <a:ext cx="785818" cy="5715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화살표 연결선 11"/>
          <p:cNvCxnSpPr/>
          <p:nvPr/>
        </p:nvCxnSpPr>
        <p:spPr>
          <a:xfrm rot="5400000" flipH="1" flipV="1">
            <a:off x="4893471" y="4750603"/>
            <a:ext cx="1714512" cy="21431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sz="4000" dirty="0" smtClean="0"/>
              <a:t>4. </a:t>
            </a:r>
            <a:r>
              <a:rPr lang="ko-KR" altLang="en-US" sz="4000" dirty="0" smtClean="0"/>
              <a:t>아이디 찾기 정보 입력</a:t>
            </a:r>
            <a:endParaRPr lang="ko-KR" altLang="en-US" sz="4000" dirty="0"/>
          </a:p>
        </p:txBody>
      </p:sp>
      <p:pic>
        <p:nvPicPr>
          <p:cNvPr id="4" name="그림 3" descr="symbol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4422" cy="1214422"/>
          </a:xfrm>
          <a:prstGeom prst="rect">
            <a:avLst/>
          </a:prstGeom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428596" y="550070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ko-KR" altLang="en-US" sz="2400" dirty="0" smtClean="0">
                <a:latin typeface="+mj-lt"/>
                <a:ea typeface="+mj-ea"/>
                <a:cs typeface="+mj-cs"/>
              </a:rPr>
              <a:t>○ </a:t>
            </a:r>
            <a:r>
              <a:rPr lang="ko-KR" altLang="en-US" sz="2400" dirty="0" smtClean="0">
                <a:latin typeface="+mj-lt"/>
                <a:ea typeface="+mj-ea"/>
                <a:cs typeface="+mj-cs"/>
              </a:rPr>
              <a:t>개인정보 입력 후 </a:t>
            </a:r>
            <a:r>
              <a:rPr lang="ko-KR" altLang="en-US" sz="24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아이디 찾기</a:t>
            </a:r>
            <a:r>
              <a:rPr lang="ko-KR" altLang="en-US" sz="24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ko-KR" altLang="en-US" sz="2400" dirty="0" smtClean="0">
                <a:latin typeface="+mj-lt"/>
                <a:ea typeface="+mj-ea"/>
                <a:cs typeface="+mj-cs"/>
              </a:rPr>
              <a:t>클릭</a:t>
            </a:r>
            <a:endParaRPr kumimoji="0" lang="ko-KR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내용 개체 틀 9" descr="22222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7224" y="1142984"/>
            <a:ext cx="7954480" cy="4525963"/>
          </a:xfrm>
        </p:spPr>
      </p:pic>
      <p:sp>
        <p:nvSpPr>
          <p:cNvPr id="11" name="직사각형 10"/>
          <p:cNvSpPr/>
          <p:nvPr/>
        </p:nvSpPr>
        <p:spPr>
          <a:xfrm>
            <a:off x="6000760" y="2143116"/>
            <a:ext cx="2714644" cy="23574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화살표 연결선 11"/>
          <p:cNvCxnSpPr/>
          <p:nvPr/>
        </p:nvCxnSpPr>
        <p:spPr>
          <a:xfrm rot="5400000" flipH="1" flipV="1">
            <a:off x="5822165" y="4750603"/>
            <a:ext cx="785818" cy="42862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5</a:t>
            </a:r>
            <a:r>
              <a:rPr lang="en-US" altLang="ko-KR" sz="4000" dirty="0" smtClean="0"/>
              <a:t>. </a:t>
            </a:r>
            <a:r>
              <a:rPr lang="ko-KR" altLang="en-US" sz="4000" dirty="0" smtClean="0"/>
              <a:t>학번 찾기 </a:t>
            </a:r>
            <a:endParaRPr lang="ko-KR" altLang="en-US" sz="4000" dirty="0"/>
          </a:p>
        </p:txBody>
      </p:sp>
      <p:pic>
        <p:nvPicPr>
          <p:cNvPr id="4" name="그림 3" descr="symbol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4422" cy="1214422"/>
          </a:xfrm>
          <a:prstGeom prst="rect">
            <a:avLst/>
          </a:prstGeom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428596" y="550070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ko-KR" altLang="en-US" sz="2400" dirty="0" smtClean="0">
                <a:latin typeface="+mj-lt"/>
                <a:ea typeface="+mj-ea"/>
                <a:cs typeface="+mj-cs"/>
              </a:rPr>
              <a:t>○ </a:t>
            </a:r>
            <a:r>
              <a:rPr lang="en-US" altLang="ko-KR" sz="2400" dirty="0" smtClean="0">
                <a:latin typeface="+mj-lt"/>
                <a:ea typeface="+mj-ea"/>
                <a:cs typeface="+mj-cs"/>
              </a:rPr>
              <a:t>8</a:t>
            </a:r>
            <a:r>
              <a:rPr lang="ko-KR" altLang="en-US" sz="2400" dirty="0" smtClean="0">
                <a:latin typeface="+mj-lt"/>
                <a:ea typeface="+mj-ea"/>
                <a:cs typeface="+mj-cs"/>
              </a:rPr>
              <a:t>자리의 학번이 안내가 됨</a:t>
            </a:r>
            <a:r>
              <a:rPr lang="en-US" altLang="ko-KR" sz="2400" dirty="0" smtClean="0">
                <a:latin typeface="+mj-lt"/>
                <a:ea typeface="+mj-ea"/>
                <a:cs typeface="+mj-cs"/>
              </a:rPr>
              <a:t>.</a:t>
            </a:r>
          </a:p>
          <a:p>
            <a:pPr lvl="0" algn="ctr">
              <a:spcBef>
                <a:spcPct val="0"/>
              </a:spcBef>
            </a:pPr>
            <a:r>
              <a:rPr kumimoji="0" lang="en-US" altLang="ko-K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ko-KR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위의 사진은 예시 사진으로 개인정보 보호를 위해 </a:t>
            </a:r>
            <a:r>
              <a:rPr kumimoji="0" lang="en-US" altLang="ko-K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</a:t>
            </a:r>
            <a:r>
              <a:rPr kumimoji="0" lang="ko-KR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자리만 표시</a:t>
            </a:r>
            <a:r>
              <a:rPr lang="ko-KR" altLang="en-US" dirty="0" smtClean="0">
                <a:latin typeface="+mj-lt"/>
                <a:ea typeface="+mj-ea"/>
                <a:cs typeface="+mj-cs"/>
              </a:rPr>
              <a:t>함</a:t>
            </a:r>
            <a:r>
              <a:rPr lang="en-US" altLang="ko-KR" dirty="0" smtClean="0">
                <a:latin typeface="+mj-lt"/>
                <a:ea typeface="+mj-ea"/>
                <a:cs typeface="+mj-cs"/>
              </a:rPr>
              <a:t>.)</a:t>
            </a:r>
            <a:r>
              <a:rPr kumimoji="0" lang="ko-KR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내용 개체 틀 8" descr="3333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4348" y="1142984"/>
            <a:ext cx="8229600" cy="4467951"/>
          </a:xfrm>
        </p:spPr>
      </p:pic>
      <p:sp>
        <p:nvSpPr>
          <p:cNvPr id="11" name="직사각형 10"/>
          <p:cNvSpPr/>
          <p:nvPr/>
        </p:nvSpPr>
        <p:spPr>
          <a:xfrm>
            <a:off x="3428992" y="2357430"/>
            <a:ext cx="3429024" cy="114300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화살표 연결선 11"/>
          <p:cNvCxnSpPr/>
          <p:nvPr/>
        </p:nvCxnSpPr>
        <p:spPr>
          <a:xfrm rot="5400000" flipH="1" flipV="1">
            <a:off x="3536149" y="4536289"/>
            <a:ext cx="2000264" cy="21431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sz="4000" dirty="0" smtClean="0"/>
              <a:t>6. </a:t>
            </a:r>
            <a:r>
              <a:rPr lang="ko-KR" altLang="en-US" sz="4000" dirty="0" smtClean="0"/>
              <a:t>비밀번호 설정</a:t>
            </a:r>
            <a:endParaRPr lang="ko-KR" altLang="en-US" sz="4000" dirty="0"/>
          </a:p>
        </p:txBody>
      </p:sp>
      <p:pic>
        <p:nvPicPr>
          <p:cNvPr id="4" name="그림 3" descr="symbol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4422" cy="1214422"/>
          </a:xfrm>
          <a:prstGeom prst="rect">
            <a:avLst/>
          </a:prstGeom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357158" y="4714884"/>
            <a:ext cx="8786842" cy="1928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ko-KR" altLang="en-US" dirty="0" smtClean="0">
                <a:latin typeface="+mj-lt"/>
                <a:ea typeface="+mj-ea"/>
                <a:cs typeface="+mj-cs"/>
              </a:rPr>
              <a:t>○ </a:t>
            </a:r>
            <a:r>
              <a:rPr lang="ko-KR" altLang="en-US" dirty="0" smtClean="0">
                <a:latin typeface="+mj-lt"/>
                <a:ea typeface="+mj-ea"/>
                <a:cs typeface="+mj-cs"/>
              </a:rPr>
              <a:t>초기 비밀번호는 본인 주민등록번호 뒷자리입니다</a:t>
            </a:r>
            <a:r>
              <a:rPr lang="en-US" altLang="ko-KR" dirty="0" smtClean="0">
                <a:latin typeface="+mj-lt"/>
                <a:ea typeface="+mj-ea"/>
                <a:cs typeface="+mj-cs"/>
              </a:rPr>
              <a:t>. </a:t>
            </a:r>
          </a:p>
          <a:p>
            <a:pPr lvl="0" algn="ctr">
              <a:spcBef>
                <a:spcPct val="0"/>
              </a:spcBef>
            </a:pPr>
            <a:r>
              <a:rPr lang="ko-KR" altLang="en-US" dirty="0" smtClean="0">
                <a:latin typeface="+mj-lt"/>
                <a:ea typeface="+mj-ea"/>
                <a:cs typeface="+mj-cs"/>
              </a:rPr>
              <a:t>학번과 비밀번호 입력으로 첫 로그인 후 비밀번호 </a:t>
            </a:r>
            <a:r>
              <a:rPr lang="ko-KR" altLang="en-US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변경 필수</a:t>
            </a:r>
            <a:r>
              <a:rPr lang="en-US" altLang="ko-KR" dirty="0" smtClean="0">
                <a:latin typeface="+mj-lt"/>
                <a:ea typeface="+mj-ea"/>
                <a:cs typeface="+mj-cs"/>
              </a:rPr>
              <a:t>.</a:t>
            </a:r>
          </a:p>
          <a:p>
            <a:pPr marL="457200" lvl="0" indent="-457200" algn="ctr">
              <a:spcBef>
                <a:spcPct val="0"/>
              </a:spcBef>
              <a:buAutoNum type="arabicParenBoth"/>
            </a:pPr>
            <a:r>
              <a:rPr lang="ko-KR" altLang="en-US" dirty="0" smtClean="0">
                <a:latin typeface="+mj-lt"/>
                <a:ea typeface="+mj-ea"/>
                <a:cs typeface="+mj-cs"/>
              </a:rPr>
              <a:t>학번 찾기를 통해 찾은 학번 입력</a:t>
            </a:r>
            <a:r>
              <a:rPr lang="en-US" altLang="ko-KR" dirty="0" smtClean="0">
                <a:latin typeface="+mj-lt"/>
                <a:ea typeface="+mj-ea"/>
                <a:cs typeface="+mj-cs"/>
              </a:rPr>
              <a:t>-&gt; </a:t>
            </a:r>
            <a:r>
              <a:rPr lang="ko-KR" altLang="en-US" dirty="0" smtClean="0">
                <a:latin typeface="+mj-lt"/>
                <a:ea typeface="+mj-ea"/>
                <a:cs typeface="+mj-cs"/>
              </a:rPr>
              <a:t>이전 비밀번호 주민번호 뒷자리 입력</a:t>
            </a:r>
            <a:r>
              <a:rPr lang="en-US" altLang="ko-KR" dirty="0" smtClean="0">
                <a:latin typeface="+mj-lt"/>
                <a:ea typeface="+mj-ea"/>
                <a:cs typeface="+mj-cs"/>
              </a:rPr>
              <a:t>-&gt;</a:t>
            </a:r>
          </a:p>
          <a:p>
            <a:pPr marL="457200" lvl="0" indent="-457200" algn="ctr">
              <a:spcBef>
                <a:spcPct val="0"/>
              </a:spcBef>
            </a:pPr>
            <a:r>
              <a:rPr lang="ko-KR" altLang="en-US" dirty="0" smtClean="0">
                <a:latin typeface="+mj-lt"/>
                <a:ea typeface="+mj-ea"/>
                <a:cs typeface="+mj-cs"/>
              </a:rPr>
              <a:t>신규 비밀번호 입력</a:t>
            </a:r>
            <a:endParaRPr lang="en-US" altLang="ko-KR" dirty="0" smtClean="0">
              <a:latin typeface="+mj-lt"/>
              <a:ea typeface="+mj-ea"/>
              <a:cs typeface="+mj-cs"/>
            </a:endParaRPr>
          </a:p>
          <a:p>
            <a:pPr marL="342900" lvl="0" indent="-342900" algn="ctr">
              <a:spcBef>
                <a:spcPct val="0"/>
              </a:spcBef>
            </a:pPr>
            <a:r>
              <a:rPr lang="en-US" altLang="ko-KR" dirty="0" smtClean="0">
                <a:latin typeface="+mj-lt"/>
                <a:ea typeface="+mj-ea"/>
                <a:cs typeface="+mj-cs"/>
              </a:rPr>
              <a:t>(2) </a:t>
            </a:r>
            <a:r>
              <a:rPr lang="ko-KR" altLang="en-US" dirty="0" smtClean="0">
                <a:latin typeface="+mj-lt"/>
                <a:ea typeface="+mj-ea"/>
                <a:cs typeface="+mj-cs"/>
              </a:rPr>
              <a:t>신규 비밀번호 </a:t>
            </a:r>
            <a:r>
              <a:rPr lang="ko-KR" altLang="en-US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설정 조건 </a:t>
            </a:r>
            <a:r>
              <a:rPr lang="en-US" altLang="ko-KR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(</a:t>
            </a:r>
            <a:r>
              <a:rPr lang="ko-KR" altLang="en-US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해당 조건을 충족하여야 비밀번호 설정 가능</a:t>
            </a:r>
            <a:r>
              <a:rPr lang="en-US" altLang="ko-KR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)</a:t>
            </a:r>
            <a:endParaRPr kumimoji="0" lang="ko-KR" altLang="en-US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내용 개체 틀 13" descr="ddddddd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1500174"/>
            <a:ext cx="5418149" cy="3143272"/>
          </a:xfrm>
        </p:spPr>
      </p:pic>
      <p:sp>
        <p:nvSpPr>
          <p:cNvPr id="11" name="직사각형 10"/>
          <p:cNvSpPr/>
          <p:nvPr/>
        </p:nvSpPr>
        <p:spPr>
          <a:xfrm>
            <a:off x="3714744" y="3500438"/>
            <a:ext cx="2143140" cy="114300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3714744" y="2071678"/>
            <a:ext cx="2143140" cy="114300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그림 17" descr="asdsdadas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2500306"/>
            <a:ext cx="3071802" cy="1933034"/>
          </a:xfrm>
          <a:prstGeom prst="rect">
            <a:avLst/>
          </a:prstGeom>
        </p:spPr>
      </p:pic>
      <p:sp>
        <p:nvSpPr>
          <p:cNvPr id="19" name="제목 1"/>
          <p:cNvSpPr txBox="1">
            <a:spLocks/>
          </p:cNvSpPr>
          <p:nvPr/>
        </p:nvSpPr>
        <p:spPr>
          <a:xfrm>
            <a:off x="4500562" y="2285992"/>
            <a:ext cx="1928826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(1)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제목 1"/>
          <p:cNvSpPr txBox="1">
            <a:spLocks/>
          </p:cNvSpPr>
          <p:nvPr/>
        </p:nvSpPr>
        <p:spPr>
          <a:xfrm>
            <a:off x="6072198" y="1643050"/>
            <a:ext cx="1928826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(2)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2" name="직선 화살표 연결선 21"/>
          <p:cNvCxnSpPr/>
          <p:nvPr/>
        </p:nvCxnSpPr>
        <p:spPr>
          <a:xfrm flipV="1">
            <a:off x="5429256" y="4071942"/>
            <a:ext cx="714380" cy="42862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131</Words>
  <Application>Microsoft Office PowerPoint</Application>
  <PresentationFormat>화면 슬라이드 쇼(4:3)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Office 테마</vt:lpstr>
      <vt:lpstr>신입생 학번 찾기 매뉴얼</vt:lpstr>
      <vt:lpstr>1.대구대학교 홈페이지 접속</vt:lpstr>
      <vt:lpstr>2. 종합정보시스템 접속</vt:lpstr>
      <vt:lpstr>3. 종합정보시스템 아이디 찾기</vt:lpstr>
      <vt:lpstr>4. 아이디 찾기 정보 입력</vt:lpstr>
      <vt:lpstr>5. 학번 찾기 </vt:lpstr>
      <vt:lpstr>6. 비밀번호 설정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SAMSUNG</dc:creator>
  <cp:lastModifiedBy>SAMSUNG</cp:lastModifiedBy>
  <cp:revision>18</cp:revision>
  <dcterms:created xsi:type="dcterms:W3CDTF">2020-03-09T08:15:38Z</dcterms:created>
  <dcterms:modified xsi:type="dcterms:W3CDTF">2020-03-10T05:03:40Z</dcterms:modified>
</cp:coreProperties>
</file>