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-1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4" name="직선 화살표 연결선 353"/>
          <p:cNvCxnSpPr>
            <a:stCxn id="203" idx="2"/>
            <a:endCxn id="205" idx="0"/>
          </p:cNvCxnSpPr>
          <p:nvPr/>
        </p:nvCxnSpPr>
        <p:spPr>
          <a:xfrm rot="5400000">
            <a:off x="6452331" y="6696744"/>
            <a:ext cx="11521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/>
          <p:nvPr/>
        </p:nvCxnSpPr>
        <p:spPr>
          <a:xfrm>
            <a:off x="727695" y="410296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79623" y="11522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신입생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2239863" y="2952428"/>
            <a:ext cx="792088" cy="72008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사회복지프로그램개발과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평가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367655" y="8208912"/>
            <a:ext cx="1584176" cy="2881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 자격증 선택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2023839" y="8209012"/>
            <a:ext cx="151216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교양공통</a:t>
            </a:r>
            <a:r>
              <a:rPr lang="en-US" altLang="ko-KR" sz="1100" smtClean="0"/>
              <a:t>,</a:t>
            </a:r>
            <a:r>
              <a:rPr lang="ko-KR" altLang="en-US" sz="1100" smtClean="0"/>
              <a:t>선택</a:t>
            </a:r>
            <a:endParaRPr lang="en-US" altLang="ko-KR" sz="1100" smtClean="0"/>
          </a:p>
        </p:txBody>
      </p:sp>
      <p:cxnSp>
        <p:nvCxnSpPr>
          <p:cNvPr id="108" name="직선 연결선 107"/>
          <p:cNvCxnSpPr/>
          <p:nvPr/>
        </p:nvCxnSpPr>
        <p:spPr>
          <a:xfrm>
            <a:off x="128784" y="8064896"/>
            <a:ext cx="823175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직사각형 108"/>
          <p:cNvSpPr/>
          <p:nvPr/>
        </p:nvSpPr>
        <p:spPr>
          <a:xfrm>
            <a:off x="3608015" y="8208912"/>
            <a:ext cx="1584176" cy="2881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 자격증 선택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367655" y="8569052"/>
            <a:ext cx="1584176" cy="2881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 자격증 필수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3608015" y="8569052"/>
            <a:ext cx="1584176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 자격증 필수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7962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7962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15" name="직사각형 114"/>
          <p:cNvSpPr/>
          <p:nvPr/>
        </p:nvSpPr>
        <p:spPr>
          <a:xfrm>
            <a:off x="79623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사회복지개론</a:t>
            </a:r>
            <a:r>
              <a:rPr lang="en-US" altLang="ko-KR" sz="1100" smtClean="0"/>
              <a:t>(</a:t>
            </a:r>
            <a:r>
              <a:rPr lang="ko-KR" altLang="en-US" sz="1100" smtClean="0"/>
              <a:t>전공기초교양</a:t>
            </a:r>
            <a:r>
              <a:rPr lang="en-US" altLang="ko-KR" sz="1100" smtClean="0"/>
              <a:t>)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79623" y="5544616"/>
            <a:ext cx="792088" cy="72008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평생교육프로그램계획</a:t>
            </a:r>
            <a:r>
              <a:rPr lang="en-US" altLang="ko-KR" sz="1100" smtClean="0"/>
              <a:t>(</a:t>
            </a:r>
            <a:r>
              <a:rPr lang="ko-KR" altLang="en-US" sz="1100" smtClean="0"/>
              <a:t>전공기초교양</a:t>
            </a:r>
            <a:r>
              <a:rPr lang="en-US" altLang="ko-KR" sz="1100" smtClean="0"/>
              <a:t>)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108773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108773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1087735" y="3816524"/>
            <a:ext cx="792088" cy="7200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사회복지행정론</a:t>
            </a:r>
            <a:r>
              <a:rPr lang="en-US" altLang="ko-KR" sz="1100" smtClean="0"/>
              <a:t>(</a:t>
            </a:r>
            <a:r>
              <a:rPr lang="ko-KR" altLang="en-US" sz="1100" smtClean="0"/>
              <a:t>전공기초교양</a:t>
            </a:r>
            <a:r>
              <a:rPr lang="en-US" altLang="ko-KR" sz="1100" smtClean="0"/>
              <a:t>)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1087735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</a:t>
            </a:r>
            <a:r>
              <a:rPr lang="ko-KR" altLang="en-US" sz="1100" smtClean="0"/>
              <a:t>론</a:t>
            </a:r>
            <a:r>
              <a:rPr lang="en-US" altLang="ko-KR" sz="1100" smtClean="0"/>
              <a:t>(</a:t>
            </a:r>
            <a:r>
              <a:rPr lang="ko-KR" altLang="en-US" sz="1100" smtClean="0"/>
              <a:t>전공기초교양</a:t>
            </a:r>
            <a:r>
              <a:rPr lang="en-US" altLang="ko-KR" sz="1100" smtClean="0"/>
              <a:t>)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239863" y="11522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성인발달과 노화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223986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노자와 </a:t>
            </a:r>
            <a:r>
              <a:rPr lang="en-US" altLang="ko-KR" sz="1100" smtClean="0"/>
              <a:t>21C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3247975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사회복지법제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3247975" y="46806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사회복지실천론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914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200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8773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4938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224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4797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949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235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807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1" name="직사각형 190"/>
          <p:cNvSpPr/>
          <p:nvPr/>
        </p:nvSpPr>
        <p:spPr>
          <a:xfrm>
            <a:off x="2239863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지역사회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2239863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프로그램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발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3247975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성인학습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 </a:t>
            </a:r>
            <a:r>
              <a:rPr lang="ko-KR" altLang="en-US" sz="1100" smtClean="0"/>
              <a:t>상담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3247975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청소년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4472111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4472111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5480223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5480223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인적자원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개발론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5480223" y="72728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도시론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6632351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6632351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6632351" y="72728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교육조사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7640463" y="55446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비교지역사회개발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7640463" y="64087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평생교육기관경영</a:t>
            </a:r>
            <a:endParaRPr lang="en-US" altLang="ko-KR" sz="1100" smtClean="0"/>
          </a:p>
        </p:txBody>
      </p:sp>
      <p:sp>
        <p:nvSpPr>
          <p:cNvPr id="208" name="직사각형 207"/>
          <p:cNvSpPr/>
          <p:nvPr/>
        </p:nvSpPr>
        <p:spPr>
          <a:xfrm>
            <a:off x="2239863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인간행동과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 </a:t>
            </a:r>
            <a:r>
              <a:rPr lang="ko-KR" altLang="en-US" sz="1100" smtClean="0"/>
              <a:t>사회환경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3247975" y="29524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건강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0" name="직사각형 209"/>
          <p:cNvSpPr/>
          <p:nvPr/>
        </p:nvSpPr>
        <p:spPr>
          <a:xfrm>
            <a:off x="4472111" y="29524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5480223" y="29524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6632351" y="29524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국가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7640463" y="29524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보장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4472111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조사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8" name="직사각형 217"/>
          <p:cNvSpPr/>
          <p:nvPr/>
        </p:nvSpPr>
        <p:spPr>
          <a:xfrm>
            <a:off x="4472111" y="46806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실천기술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5480223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221" name="직사각형 220"/>
          <p:cNvSpPr/>
          <p:nvPr/>
        </p:nvSpPr>
        <p:spPr>
          <a:xfrm>
            <a:off x="6632351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7640463" y="38165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지역사회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cxnSp>
        <p:nvCxnSpPr>
          <p:cNvPr id="232" name="Shape 231"/>
          <p:cNvCxnSpPr>
            <a:stCxn id="120" idx="3"/>
            <a:endCxn id="129" idx="2"/>
          </p:cNvCxnSpPr>
          <p:nvPr/>
        </p:nvCxnSpPr>
        <p:spPr>
          <a:xfrm>
            <a:off x="1879823" y="4176564"/>
            <a:ext cx="1764196" cy="216024"/>
          </a:xfrm>
          <a:prstGeom prst="bentConnector4">
            <a:avLst>
              <a:gd name="adj1" fmla="val 7677"/>
              <a:gd name="adj2" fmla="val 1695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/>
          <p:nvPr/>
        </p:nvCxnSpPr>
        <p:spPr>
          <a:xfrm rot="5400000">
            <a:off x="3608809" y="453660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꺾인 연결선 248"/>
          <p:cNvCxnSpPr>
            <a:stCxn id="130" idx="3"/>
            <a:endCxn id="210" idx="1"/>
          </p:cNvCxnSpPr>
          <p:nvPr/>
        </p:nvCxnSpPr>
        <p:spPr>
          <a:xfrm flipV="1">
            <a:off x="4040063" y="3240460"/>
            <a:ext cx="432048" cy="17281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꺾인 연결선 252"/>
          <p:cNvCxnSpPr>
            <a:stCxn id="170" idx="3"/>
            <a:endCxn id="130" idx="1"/>
          </p:cNvCxnSpPr>
          <p:nvPr/>
        </p:nvCxnSpPr>
        <p:spPr>
          <a:xfrm>
            <a:off x="3031951" y="3312468"/>
            <a:ext cx="216024" cy="1656184"/>
          </a:xfrm>
          <a:prstGeom prst="bentConnector3">
            <a:avLst>
              <a:gd name="adj1" fmla="val 258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꺾인 연결선 269"/>
          <p:cNvCxnSpPr>
            <a:stCxn id="208" idx="3"/>
            <a:endCxn id="209" idx="1"/>
          </p:cNvCxnSpPr>
          <p:nvPr/>
        </p:nvCxnSpPr>
        <p:spPr>
          <a:xfrm flipV="1">
            <a:off x="3031951" y="3240460"/>
            <a:ext cx="216024" cy="864096"/>
          </a:xfrm>
          <a:prstGeom prst="bentConnector3">
            <a:avLst>
              <a:gd name="adj1" fmla="val 5604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연결선 277"/>
          <p:cNvCxnSpPr/>
          <p:nvPr/>
        </p:nvCxnSpPr>
        <p:spPr>
          <a:xfrm>
            <a:off x="4040063" y="316845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직선 화살표 연결선 279"/>
          <p:cNvCxnSpPr/>
          <p:nvPr/>
        </p:nvCxnSpPr>
        <p:spPr>
          <a:xfrm>
            <a:off x="5264199" y="31684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꺾인 연결선 300"/>
          <p:cNvCxnSpPr>
            <a:stCxn id="129" idx="3"/>
          </p:cNvCxnSpPr>
          <p:nvPr/>
        </p:nvCxnSpPr>
        <p:spPr>
          <a:xfrm flipV="1">
            <a:off x="4040063" y="3672508"/>
            <a:ext cx="2376264" cy="432048"/>
          </a:xfrm>
          <a:prstGeom prst="bentConnector3">
            <a:avLst>
              <a:gd name="adj1" fmla="val 49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hape 305"/>
          <p:cNvCxnSpPr>
            <a:endCxn id="213" idx="1"/>
          </p:cNvCxnSpPr>
          <p:nvPr/>
        </p:nvCxnSpPr>
        <p:spPr>
          <a:xfrm rot="5400000" flipH="1" flipV="1">
            <a:off x="6308315" y="3348472"/>
            <a:ext cx="432048" cy="21602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꺾인 연결선 307"/>
          <p:cNvCxnSpPr>
            <a:stCxn id="213" idx="2"/>
            <a:endCxn id="221" idx="0"/>
          </p:cNvCxnSpPr>
          <p:nvPr/>
        </p:nvCxnSpPr>
        <p:spPr>
          <a:xfrm rot="5400000">
            <a:off x="6884379" y="3672508"/>
            <a:ext cx="288032" cy="158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꺾인 연결선 309"/>
          <p:cNvCxnSpPr>
            <a:stCxn id="213" idx="3"/>
            <a:endCxn id="223" idx="1"/>
          </p:cNvCxnSpPr>
          <p:nvPr/>
        </p:nvCxnSpPr>
        <p:spPr>
          <a:xfrm>
            <a:off x="7424439" y="3240460"/>
            <a:ext cx="216024" cy="86409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직선 화살표 연결선 311"/>
          <p:cNvCxnSpPr/>
          <p:nvPr/>
        </p:nvCxnSpPr>
        <p:spPr>
          <a:xfrm>
            <a:off x="7424439" y="31684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직선 화살표 연결선 314"/>
          <p:cNvCxnSpPr>
            <a:stCxn id="216" idx="3"/>
            <a:endCxn id="219" idx="1"/>
          </p:cNvCxnSpPr>
          <p:nvPr/>
        </p:nvCxnSpPr>
        <p:spPr>
          <a:xfrm>
            <a:off x="5264199" y="41045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hape 316"/>
          <p:cNvCxnSpPr>
            <a:stCxn id="218" idx="3"/>
            <a:endCxn id="219" idx="2"/>
          </p:cNvCxnSpPr>
          <p:nvPr/>
        </p:nvCxnSpPr>
        <p:spPr>
          <a:xfrm flipV="1">
            <a:off x="5264199" y="4392588"/>
            <a:ext cx="612068" cy="57606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꺾인 연결선 318"/>
          <p:cNvCxnSpPr>
            <a:endCxn id="121" idx="1"/>
          </p:cNvCxnSpPr>
          <p:nvPr/>
        </p:nvCxnSpPr>
        <p:spPr>
          <a:xfrm>
            <a:off x="583679" y="6192788"/>
            <a:ext cx="504056" cy="5039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꺾인 연결선 320"/>
          <p:cNvCxnSpPr>
            <a:stCxn id="191" idx="1"/>
            <a:endCxn id="192" idx="1"/>
          </p:cNvCxnSpPr>
          <p:nvPr/>
        </p:nvCxnSpPr>
        <p:spPr>
          <a:xfrm rot="10800000" flipV="1">
            <a:off x="2239863" y="5832648"/>
            <a:ext cx="1588" cy="864096"/>
          </a:xfrm>
          <a:prstGeom prst="bentConnector3">
            <a:avLst>
              <a:gd name="adj1" fmla="val 10282434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직선 연결선 323"/>
          <p:cNvCxnSpPr/>
          <p:nvPr/>
        </p:nvCxnSpPr>
        <p:spPr>
          <a:xfrm>
            <a:off x="1879823" y="655282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꺾인 연결선 327"/>
          <p:cNvCxnSpPr>
            <a:stCxn id="191" idx="3"/>
            <a:endCxn id="202" idx="1"/>
          </p:cNvCxnSpPr>
          <p:nvPr/>
        </p:nvCxnSpPr>
        <p:spPr>
          <a:xfrm>
            <a:off x="3031951" y="5832648"/>
            <a:ext cx="2448272" cy="1728192"/>
          </a:xfrm>
          <a:prstGeom prst="bentConnector3">
            <a:avLst>
              <a:gd name="adj1" fmla="val 304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직선 화살표 연결선 330"/>
          <p:cNvCxnSpPr>
            <a:stCxn id="194" idx="2"/>
            <a:endCxn id="195" idx="0"/>
          </p:cNvCxnSpPr>
          <p:nvPr/>
        </p:nvCxnSpPr>
        <p:spPr>
          <a:xfrm rot="5400000">
            <a:off x="3500003" y="626469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hape 332"/>
          <p:cNvCxnSpPr/>
          <p:nvPr/>
        </p:nvCxnSpPr>
        <p:spPr>
          <a:xfrm rot="5400000" flipH="1" flipV="1">
            <a:off x="4616077" y="6624786"/>
            <a:ext cx="1728292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직선 화살표 연결선 334"/>
          <p:cNvCxnSpPr>
            <a:stCxn id="198" idx="3"/>
          </p:cNvCxnSpPr>
          <p:nvPr/>
        </p:nvCxnSpPr>
        <p:spPr>
          <a:xfrm>
            <a:off x="5264199" y="6696744"/>
            <a:ext cx="144016" cy="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꺾인 연결선 337"/>
          <p:cNvCxnSpPr>
            <a:stCxn id="196" idx="2"/>
            <a:endCxn id="200" idx="0"/>
          </p:cNvCxnSpPr>
          <p:nvPr/>
        </p:nvCxnSpPr>
        <p:spPr>
          <a:xfrm rot="16200000" flipH="1">
            <a:off x="5228195" y="5760640"/>
            <a:ext cx="288032" cy="10081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직선 화살표 연결선 339"/>
          <p:cNvCxnSpPr>
            <a:stCxn id="195" idx="3"/>
            <a:endCxn id="198" idx="1"/>
          </p:cNvCxnSpPr>
          <p:nvPr/>
        </p:nvCxnSpPr>
        <p:spPr>
          <a:xfrm>
            <a:off x="4040063" y="6696744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직선 화살표 연결선 341"/>
          <p:cNvCxnSpPr>
            <a:stCxn id="194" idx="3"/>
            <a:endCxn id="196" idx="1"/>
          </p:cNvCxnSpPr>
          <p:nvPr/>
        </p:nvCxnSpPr>
        <p:spPr>
          <a:xfrm>
            <a:off x="4040063" y="583264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직선 화살표 연결선 343"/>
          <p:cNvCxnSpPr>
            <a:stCxn id="199" idx="3"/>
            <a:endCxn id="203" idx="1"/>
          </p:cNvCxnSpPr>
          <p:nvPr/>
        </p:nvCxnSpPr>
        <p:spPr>
          <a:xfrm>
            <a:off x="6272311" y="583264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꺾인 연결선 345"/>
          <p:cNvCxnSpPr>
            <a:stCxn id="203" idx="3"/>
            <a:endCxn id="207" idx="1"/>
          </p:cNvCxnSpPr>
          <p:nvPr/>
        </p:nvCxnSpPr>
        <p:spPr>
          <a:xfrm>
            <a:off x="7424439" y="5832648"/>
            <a:ext cx="216024" cy="86409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hape 347"/>
          <p:cNvCxnSpPr>
            <a:stCxn id="202" idx="3"/>
          </p:cNvCxnSpPr>
          <p:nvPr/>
        </p:nvCxnSpPr>
        <p:spPr>
          <a:xfrm flipV="1">
            <a:off x="6272311" y="5328692"/>
            <a:ext cx="144016" cy="22321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hape 349"/>
          <p:cNvCxnSpPr>
            <a:endCxn id="206" idx="0"/>
          </p:cNvCxnSpPr>
          <p:nvPr/>
        </p:nvCxnSpPr>
        <p:spPr>
          <a:xfrm>
            <a:off x="6416327" y="5328692"/>
            <a:ext cx="1620180" cy="21592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120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23</cp:revision>
  <dcterms:created xsi:type="dcterms:W3CDTF">2011-03-08T06:22:35Z</dcterms:created>
  <dcterms:modified xsi:type="dcterms:W3CDTF">2011-06-21T07:32:51Z</dcterms:modified>
</cp:coreProperties>
</file>