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16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9" r:id="rId3"/>
    <p:sldId id="280" r:id="rId4"/>
    <p:sldId id="287" r:id="rId5"/>
    <p:sldId id="288" r:id="rId6"/>
    <p:sldId id="293" r:id="rId7"/>
    <p:sldId id="285" r:id="rId8"/>
    <p:sldId id="291" r:id="rId9"/>
    <p:sldId id="260" r:id="rId10"/>
    <p:sldId id="283" r:id="rId11"/>
    <p:sldId id="262" r:id="rId12"/>
    <p:sldId id="292" r:id="rId13"/>
    <p:sldId id="263" r:id="rId14"/>
    <p:sldId id="264" r:id="rId15"/>
    <p:sldId id="265" r:id="rId16"/>
    <p:sldId id="286" r:id="rId17"/>
    <p:sldId id="266" r:id="rId18"/>
    <p:sldId id="268" r:id="rId19"/>
    <p:sldId id="294" r:id="rId20"/>
    <p:sldId id="278" r:id="rId21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A5C0FD"/>
    <a:srgbClr val="F4DBCC"/>
    <a:srgbClr val="E3F3D1"/>
    <a:srgbClr val="F9CF59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142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7EEEB-8F80-49D4-8317-B1B9B54B9FD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498092F-0290-46E6-8938-AA012F28E7A9}">
      <dgm:prSet phldrT="[텍스트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endParaRPr lang="ko-KR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2FB96E6-2EDD-445A-875B-83B2A11963AE}" type="par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F87D7E81-EA1C-4A46-A319-5CDE078C07B0}" type="sib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6E981AB6-9173-4702-AD91-B4D75421865A}">
      <dgm:prSet phldrT="[텍스트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ko-KR" altLang="en-US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CA5212F-5F02-4CEC-857B-6B506EB117E9}" type="parTrans" cxnId="{476A470E-C0F5-42F1-B542-1FE3BC3DC414}">
      <dgm:prSet/>
      <dgm:spPr/>
      <dgm:t>
        <a:bodyPr/>
        <a:lstStyle/>
        <a:p>
          <a:pPr latinLnBrk="1"/>
          <a:endParaRPr lang="ko-KR" altLang="en-US"/>
        </a:p>
      </dgm:t>
    </dgm:pt>
    <dgm:pt modelId="{A3C3B544-52B3-46D8-95B4-B5B1398CFA48}" type="sibTrans" cxnId="{476A470E-C0F5-42F1-B542-1FE3BC3DC414}">
      <dgm:prSet/>
      <dgm:spPr/>
      <dgm:t>
        <a:bodyPr/>
        <a:lstStyle/>
        <a:p>
          <a:pPr latinLnBrk="1"/>
          <a:endParaRPr lang="ko-KR" altLang="en-US"/>
        </a:p>
      </dgm:t>
    </dgm:pt>
    <dgm:pt modelId="{C625E7D0-75AC-4E2E-89A1-2005570E85DB}" type="pres">
      <dgm:prSet presAssocID="{29F7EEEB-8F80-49D4-8317-B1B9B54B9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6EB1C4-86C9-4E64-B9F6-A04E07688AA6}" type="pres">
      <dgm:prSet presAssocID="{6498092F-0290-46E6-8938-AA012F28E7A9}" presName="compNode" presStyleCnt="0"/>
      <dgm:spPr/>
    </dgm:pt>
    <dgm:pt modelId="{11969103-C41E-458D-B55C-37346D9CFF1A}" type="pres">
      <dgm:prSet presAssocID="{6498092F-0290-46E6-8938-AA012F28E7A9}" presName="pictRect" presStyleLbl="node1" presStyleIdx="0" presStyleCnt="2" custScaleY="64079" custLinFactNeighborX="196" custLinFactNeighborY="-2890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accent6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0CBB7653-3F41-4CA8-8F08-23E51E65E64E}" type="pres">
      <dgm:prSet presAssocID="{6498092F-0290-46E6-8938-AA012F28E7A9}" presName="textRect" presStyleLbl="revTx" presStyleIdx="0" presStyleCnt="2" custScaleX="76972" custScaleY="176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76C95F-8A49-4E00-8D0F-2CB4169C9B1D}" type="pres">
      <dgm:prSet presAssocID="{F87D7E81-EA1C-4A46-A319-5CDE078C07B0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DDFA03F1-6250-4CD3-98FF-A960BF61C4E0}" type="pres">
      <dgm:prSet presAssocID="{6E981AB6-9173-4702-AD91-B4D75421865A}" presName="compNode" presStyleCnt="0"/>
      <dgm:spPr/>
    </dgm:pt>
    <dgm:pt modelId="{EFCC52DA-321A-4CE9-83F4-6BEE71C6F170}" type="pres">
      <dgm:prSet presAssocID="{6E981AB6-9173-4702-AD91-B4D75421865A}" presName="pictRect" presStyleLbl="node1" presStyleIdx="1" presStyleCnt="2" custScaleY="63508" custLinFactNeighborX="470" custLinFactNeighborY="-8866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5400">
          <a:solidFill>
            <a:schemeClr val="accent6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3DFFBE9B-5009-4045-9D95-5D2A2285DAA8}" type="pres">
      <dgm:prSet presAssocID="{6E981AB6-9173-4702-AD91-B4D75421865A}" presName="textRect" presStyleLbl="revTx" presStyleIdx="1" presStyleCnt="2" custScaleY="1637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ECBD2E4-EDEA-4C9F-A192-8240468BF13E}" type="presOf" srcId="{6E981AB6-9173-4702-AD91-B4D75421865A}" destId="{3DFFBE9B-5009-4045-9D95-5D2A2285DAA8}" srcOrd="0" destOrd="0" presId="urn:microsoft.com/office/officeart/2005/8/layout/pList1"/>
    <dgm:cxn modelId="{801404F7-272E-46E2-A646-890194212EEF}" type="presOf" srcId="{6498092F-0290-46E6-8938-AA012F28E7A9}" destId="{0CBB7653-3F41-4CA8-8F08-23E51E65E64E}" srcOrd="0" destOrd="0" presId="urn:microsoft.com/office/officeart/2005/8/layout/pList1"/>
    <dgm:cxn modelId="{B9899B7B-50D4-494B-9EE3-C2881121832A}" type="presOf" srcId="{29F7EEEB-8F80-49D4-8317-B1B9B54B9FDE}" destId="{C625E7D0-75AC-4E2E-89A1-2005570E85DB}" srcOrd="0" destOrd="0" presId="urn:microsoft.com/office/officeart/2005/8/layout/pList1"/>
    <dgm:cxn modelId="{77588D88-C057-4382-B686-CB980D132265}" srcId="{29F7EEEB-8F80-49D4-8317-B1B9B54B9FDE}" destId="{6498092F-0290-46E6-8938-AA012F28E7A9}" srcOrd="0" destOrd="0" parTransId="{82FB96E6-2EDD-445A-875B-83B2A11963AE}" sibTransId="{F87D7E81-EA1C-4A46-A319-5CDE078C07B0}"/>
    <dgm:cxn modelId="{476A470E-C0F5-42F1-B542-1FE3BC3DC414}" srcId="{29F7EEEB-8F80-49D4-8317-B1B9B54B9FDE}" destId="{6E981AB6-9173-4702-AD91-B4D75421865A}" srcOrd="1" destOrd="0" parTransId="{DCA5212F-5F02-4CEC-857B-6B506EB117E9}" sibTransId="{A3C3B544-52B3-46D8-95B4-B5B1398CFA48}"/>
    <dgm:cxn modelId="{11E3CB3B-19C1-4D40-9C91-632BE13DA4F5}" type="presOf" srcId="{F87D7E81-EA1C-4A46-A319-5CDE078C07B0}" destId="{0E76C95F-8A49-4E00-8D0F-2CB4169C9B1D}" srcOrd="0" destOrd="0" presId="urn:microsoft.com/office/officeart/2005/8/layout/pList1"/>
    <dgm:cxn modelId="{D09F708D-0EB3-4F40-AA35-7C02040309AE}" type="presParOf" srcId="{C625E7D0-75AC-4E2E-89A1-2005570E85DB}" destId="{4E6EB1C4-86C9-4E64-B9F6-A04E07688AA6}" srcOrd="0" destOrd="0" presId="urn:microsoft.com/office/officeart/2005/8/layout/pList1"/>
    <dgm:cxn modelId="{C3CCD179-D8EA-4F99-B674-3FD4367FB5F7}" type="presParOf" srcId="{4E6EB1C4-86C9-4E64-B9F6-A04E07688AA6}" destId="{11969103-C41E-458D-B55C-37346D9CFF1A}" srcOrd="0" destOrd="0" presId="urn:microsoft.com/office/officeart/2005/8/layout/pList1"/>
    <dgm:cxn modelId="{538B2910-9F70-4F28-AC9B-D06E03898929}" type="presParOf" srcId="{4E6EB1C4-86C9-4E64-B9F6-A04E07688AA6}" destId="{0CBB7653-3F41-4CA8-8F08-23E51E65E64E}" srcOrd="1" destOrd="0" presId="urn:microsoft.com/office/officeart/2005/8/layout/pList1"/>
    <dgm:cxn modelId="{3BF5F4AD-B39A-40E9-9B5C-5532EC93A4B3}" type="presParOf" srcId="{C625E7D0-75AC-4E2E-89A1-2005570E85DB}" destId="{0E76C95F-8A49-4E00-8D0F-2CB4169C9B1D}" srcOrd="1" destOrd="0" presId="urn:microsoft.com/office/officeart/2005/8/layout/pList1"/>
    <dgm:cxn modelId="{0C744E41-5641-4A9A-A512-B9385C039D00}" type="presParOf" srcId="{C625E7D0-75AC-4E2E-89A1-2005570E85DB}" destId="{DDFA03F1-6250-4CD3-98FF-A960BF61C4E0}" srcOrd="2" destOrd="0" presId="urn:microsoft.com/office/officeart/2005/8/layout/pList1"/>
    <dgm:cxn modelId="{A28BBE01-A0EA-47CB-B7B8-4BC602A550FA}" type="presParOf" srcId="{DDFA03F1-6250-4CD3-98FF-A960BF61C4E0}" destId="{EFCC52DA-321A-4CE9-83F4-6BEE71C6F170}" srcOrd="0" destOrd="0" presId="urn:microsoft.com/office/officeart/2005/8/layout/pList1"/>
    <dgm:cxn modelId="{C0DCE308-60BC-49F4-A92D-3631A71014FE}" type="presParOf" srcId="{DDFA03F1-6250-4CD3-98FF-A960BF61C4E0}" destId="{3DFFBE9B-5009-4045-9D95-5D2A2285DAA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7EEEB-8F80-49D4-8317-B1B9B54B9FD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498092F-0290-46E6-8938-AA012F28E7A9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제조공정 단순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생산비 저렴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저장시설 요구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가정용은 잦은 고장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2FB96E6-2EDD-445A-875B-83B2A11963AE}" type="par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F87D7E81-EA1C-4A46-A319-5CDE078C07B0}" type="sib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C625E7D0-75AC-4E2E-89A1-2005570E85DB}" type="pres">
      <dgm:prSet presAssocID="{29F7EEEB-8F80-49D4-8317-B1B9B54B9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6EB1C4-86C9-4E64-B9F6-A04E07688AA6}" type="pres">
      <dgm:prSet presAssocID="{6498092F-0290-46E6-8938-AA012F28E7A9}" presName="compNode" presStyleCnt="0"/>
      <dgm:spPr/>
    </dgm:pt>
    <dgm:pt modelId="{11969103-C41E-458D-B55C-37346D9CFF1A}" type="pres">
      <dgm:prSet presAssocID="{6498092F-0290-46E6-8938-AA012F28E7A9}" presName="pictRect" presStyleLbl="node1" presStyleIdx="0" presStyleCnt="1" custScaleX="82846" custScaleY="52840" custLinFactNeighborX="-52026" custLinFactNeighborY="304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accent6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0CBB7653-3F41-4CA8-8F08-23E51E65E64E}" type="pres">
      <dgm:prSet presAssocID="{6498092F-0290-46E6-8938-AA012F28E7A9}" presName="textRect" presStyleLbl="revTx" presStyleIdx="0" presStyleCnt="1" custScaleX="82381" custScaleY="165120" custLinFactNeighborX="-43888" custLinFactNeighborY="109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2D93088-CA81-4C50-B895-64F736C3AB3B}" type="presOf" srcId="{29F7EEEB-8F80-49D4-8317-B1B9B54B9FDE}" destId="{C625E7D0-75AC-4E2E-89A1-2005570E85DB}" srcOrd="0" destOrd="0" presId="urn:microsoft.com/office/officeart/2005/8/layout/pList1"/>
    <dgm:cxn modelId="{77588D88-C057-4382-B686-CB980D132265}" srcId="{29F7EEEB-8F80-49D4-8317-B1B9B54B9FDE}" destId="{6498092F-0290-46E6-8938-AA012F28E7A9}" srcOrd="0" destOrd="0" parTransId="{82FB96E6-2EDD-445A-875B-83B2A11963AE}" sibTransId="{F87D7E81-EA1C-4A46-A319-5CDE078C07B0}"/>
    <dgm:cxn modelId="{1FE78E59-E9FC-4ECA-8D66-B4C0E8BCB2DE}" type="presOf" srcId="{6498092F-0290-46E6-8938-AA012F28E7A9}" destId="{0CBB7653-3F41-4CA8-8F08-23E51E65E64E}" srcOrd="0" destOrd="0" presId="urn:microsoft.com/office/officeart/2005/8/layout/pList1"/>
    <dgm:cxn modelId="{804BA9CD-2245-4DAF-8B82-88C9E12D50A1}" type="presParOf" srcId="{C625E7D0-75AC-4E2E-89A1-2005570E85DB}" destId="{4E6EB1C4-86C9-4E64-B9F6-A04E07688AA6}" srcOrd="0" destOrd="0" presId="urn:microsoft.com/office/officeart/2005/8/layout/pList1"/>
    <dgm:cxn modelId="{543474AF-AA90-4D57-807E-E58F5E582A0C}" type="presParOf" srcId="{4E6EB1C4-86C9-4E64-B9F6-A04E07688AA6}" destId="{11969103-C41E-458D-B55C-37346D9CFF1A}" srcOrd="0" destOrd="0" presId="urn:microsoft.com/office/officeart/2005/8/layout/pList1"/>
    <dgm:cxn modelId="{D243249C-BFE8-4E96-8DBF-1DBB422481B2}" type="presParOf" srcId="{4E6EB1C4-86C9-4E64-B9F6-A04E07688AA6}" destId="{0CBB7653-3F41-4CA8-8F08-23E51E65E64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7EEEB-8F80-49D4-8317-B1B9B54B9FD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498092F-0290-46E6-8938-AA012F28E7A9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이용이 편리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오염배출 최소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제조 고정 복잡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en-US" altLang="ko-KR" sz="2400" b="1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제조비용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상당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2FB96E6-2EDD-445A-875B-83B2A11963AE}" type="par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F87D7E81-EA1C-4A46-A319-5CDE078C07B0}" type="sib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C625E7D0-75AC-4E2E-89A1-2005570E85DB}" type="pres">
      <dgm:prSet presAssocID="{29F7EEEB-8F80-49D4-8317-B1B9B54B9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6EB1C4-86C9-4E64-B9F6-A04E07688AA6}" type="pres">
      <dgm:prSet presAssocID="{6498092F-0290-46E6-8938-AA012F28E7A9}" presName="compNode" presStyleCnt="0"/>
      <dgm:spPr/>
    </dgm:pt>
    <dgm:pt modelId="{11969103-C41E-458D-B55C-37346D9CFF1A}" type="pres">
      <dgm:prSet presAssocID="{6498092F-0290-46E6-8938-AA012F28E7A9}" presName="pictRect" presStyleLbl="node1" presStyleIdx="0" presStyleCnt="1" custScaleX="82846" custScaleY="52840" custLinFactNeighborX="-52026" custLinFactNeighborY="304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0CBB7653-3F41-4CA8-8F08-23E51E65E64E}" type="pres">
      <dgm:prSet presAssocID="{6498092F-0290-46E6-8938-AA012F28E7A9}" presName="textRect" presStyleLbl="revTx" presStyleIdx="0" presStyleCnt="1" custScaleX="82381" custScaleY="165120" custLinFactNeighborX="-43888" custLinFactNeighborY="109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7588D88-C057-4382-B686-CB980D132265}" srcId="{29F7EEEB-8F80-49D4-8317-B1B9B54B9FDE}" destId="{6498092F-0290-46E6-8938-AA012F28E7A9}" srcOrd="0" destOrd="0" parTransId="{82FB96E6-2EDD-445A-875B-83B2A11963AE}" sibTransId="{F87D7E81-EA1C-4A46-A319-5CDE078C07B0}"/>
    <dgm:cxn modelId="{C0DC2663-FA7D-41FB-9F03-67A0C541820E}" type="presOf" srcId="{6498092F-0290-46E6-8938-AA012F28E7A9}" destId="{0CBB7653-3F41-4CA8-8F08-23E51E65E64E}" srcOrd="0" destOrd="0" presId="urn:microsoft.com/office/officeart/2005/8/layout/pList1"/>
    <dgm:cxn modelId="{C822E01F-4CE3-4F03-8E72-104FFA039F2F}" type="presOf" srcId="{29F7EEEB-8F80-49D4-8317-B1B9B54B9FDE}" destId="{C625E7D0-75AC-4E2E-89A1-2005570E85DB}" srcOrd="0" destOrd="0" presId="urn:microsoft.com/office/officeart/2005/8/layout/pList1"/>
    <dgm:cxn modelId="{80FC133B-69B6-4FDD-9B13-DE2C5CFAF7E9}" type="presParOf" srcId="{C625E7D0-75AC-4E2E-89A1-2005570E85DB}" destId="{4E6EB1C4-86C9-4E64-B9F6-A04E07688AA6}" srcOrd="0" destOrd="0" presId="urn:microsoft.com/office/officeart/2005/8/layout/pList1"/>
    <dgm:cxn modelId="{27A78CBF-38B2-418A-83C1-A8DB992769EF}" type="presParOf" srcId="{4E6EB1C4-86C9-4E64-B9F6-A04E07688AA6}" destId="{11969103-C41E-458D-B55C-37346D9CFF1A}" srcOrd="0" destOrd="0" presId="urn:microsoft.com/office/officeart/2005/8/layout/pList1"/>
    <dgm:cxn modelId="{A5518530-2A6A-46D7-AAE4-4DE7E913C6DA}" type="presParOf" srcId="{4E6EB1C4-86C9-4E64-B9F6-A04E07688AA6}" destId="{0CBB7653-3F41-4CA8-8F08-23E51E65E64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F7EEEB-8F80-49D4-8317-B1B9B54B9FD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498092F-0290-46E6-8938-AA012F28E7A9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별도가공 불필요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재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(Ash)</a:t>
          </a:r>
          <a:r>
            <a:rPr lang="ko-KR" altLang="en-US" sz="2400" b="1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발생 과다</a:t>
          </a:r>
          <a:endParaRPr lang="en-US" altLang="ko-KR" sz="2400" b="1" cap="none" spc="50" baseline="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ko-KR" altLang="en-US" sz="2400" b="1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cap="none" spc="50" baseline="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수요처</a:t>
          </a:r>
          <a:r>
            <a:rPr lang="ko-KR" altLang="en-US" sz="2400" b="1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한정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2FB96E6-2EDD-445A-875B-83B2A11963AE}" type="par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F87D7E81-EA1C-4A46-A319-5CDE078C07B0}" type="sib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6E981AB6-9173-4702-AD91-B4D75421865A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CA5212F-5F02-4CEC-857B-6B506EB117E9}" type="parTrans" cxnId="{476A470E-C0F5-42F1-B542-1FE3BC3DC414}">
      <dgm:prSet/>
      <dgm:spPr/>
      <dgm:t>
        <a:bodyPr/>
        <a:lstStyle/>
        <a:p>
          <a:pPr latinLnBrk="1"/>
          <a:endParaRPr lang="ko-KR" altLang="en-US"/>
        </a:p>
      </dgm:t>
    </dgm:pt>
    <dgm:pt modelId="{A3C3B544-52B3-46D8-95B4-B5B1398CFA48}" type="sibTrans" cxnId="{476A470E-C0F5-42F1-B542-1FE3BC3DC414}">
      <dgm:prSet/>
      <dgm:spPr/>
      <dgm:t>
        <a:bodyPr/>
        <a:lstStyle/>
        <a:p>
          <a:pPr latinLnBrk="1"/>
          <a:endParaRPr lang="ko-KR" altLang="en-US"/>
        </a:p>
      </dgm:t>
    </dgm:pt>
    <dgm:pt modelId="{C625E7D0-75AC-4E2E-89A1-2005570E85DB}" type="pres">
      <dgm:prSet presAssocID="{29F7EEEB-8F80-49D4-8317-B1B9B54B9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6EB1C4-86C9-4E64-B9F6-A04E07688AA6}" type="pres">
      <dgm:prSet presAssocID="{6498092F-0290-46E6-8938-AA012F28E7A9}" presName="compNode" presStyleCnt="0"/>
      <dgm:spPr/>
    </dgm:pt>
    <dgm:pt modelId="{11969103-C41E-458D-B55C-37346D9CFF1A}" type="pres">
      <dgm:prSet presAssocID="{6498092F-0290-46E6-8938-AA012F28E7A9}" presName="pictRect" presStyleLbl="node1" presStyleIdx="0" presStyleCnt="2" custScaleY="64079" custLinFactNeighborX="-344" custLinFactNeighborY="-9469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accent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0CBB7653-3F41-4CA8-8F08-23E51E65E64E}" type="pres">
      <dgm:prSet presAssocID="{6498092F-0290-46E6-8938-AA012F28E7A9}" presName="textRect" presStyleLbl="revTx" presStyleIdx="0" presStyleCnt="2" custScaleY="123324" custLinFactNeighborX="1504" custLinFactNeighborY="-287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76C95F-8A49-4E00-8D0F-2CB4169C9B1D}" type="pres">
      <dgm:prSet presAssocID="{F87D7E81-EA1C-4A46-A319-5CDE078C07B0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DDFA03F1-6250-4CD3-98FF-A960BF61C4E0}" type="pres">
      <dgm:prSet presAssocID="{6E981AB6-9173-4702-AD91-B4D75421865A}" presName="compNode" presStyleCnt="0"/>
      <dgm:spPr/>
    </dgm:pt>
    <dgm:pt modelId="{EFCC52DA-321A-4CE9-83F4-6BEE71C6F170}" type="pres">
      <dgm:prSet presAssocID="{6E981AB6-9173-4702-AD91-B4D75421865A}" presName="pictRect" presStyleLbl="node1" presStyleIdx="1" presStyleCnt="2" custScaleY="102560" custLinFactNeighborX="-1306" custLinFactNeighborY="3732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5400"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3DFFBE9B-5009-4045-9D95-5D2A2285DAA8}" type="pres">
      <dgm:prSet presAssocID="{6E981AB6-9173-4702-AD91-B4D75421865A}" presName="textRect" presStyleLbl="revTx" presStyleIdx="1" presStyleCnt="2" custScaleY="1499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0EBAFE-823A-4A06-A0A3-CF4BD00265B4}" type="presOf" srcId="{F87D7E81-EA1C-4A46-A319-5CDE078C07B0}" destId="{0E76C95F-8A49-4E00-8D0F-2CB4169C9B1D}" srcOrd="0" destOrd="0" presId="urn:microsoft.com/office/officeart/2005/8/layout/pList1"/>
    <dgm:cxn modelId="{CDE5718F-306C-425B-BB18-91972D9568A4}" type="presOf" srcId="{29F7EEEB-8F80-49D4-8317-B1B9B54B9FDE}" destId="{C625E7D0-75AC-4E2E-89A1-2005570E85DB}" srcOrd="0" destOrd="0" presId="urn:microsoft.com/office/officeart/2005/8/layout/pList1"/>
    <dgm:cxn modelId="{77588D88-C057-4382-B686-CB980D132265}" srcId="{29F7EEEB-8F80-49D4-8317-B1B9B54B9FDE}" destId="{6498092F-0290-46E6-8938-AA012F28E7A9}" srcOrd="0" destOrd="0" parTransId="{82FB96E6-2EDD-445A-875B-83B2A11963AE}" sibTransId="{F87D7E81-EA1C-4A46-A319-5CDE078C07B0}"/>
    <dgm:cxn modelId="{043DC911-190C-4852-BA4E-A47AF3AB92EC}" type="presOf" srcId="{6E981AB6-9173-4702-AD91-B4D75421865A}" destId="{3DFFBE9B-5009-4045-9D95-5D2A2285DAA8}" srcOrd="0" destOrd="0" presId="urn:microsoft.com/office/officeart/2005/8/layout/pList1"/>
    <dgm:cxn modelId="{476A470E-C0F5-42F1-B542-1FE3BC3DC414}" srcId="{29F7EEEB-8F80-49D4-8317-B1B9B54B9FDE}" destId="{6E981AB6-9173-4702-AD91-B4D75421865A}" srcOrd="1" destOrd="0" parTransId="{DCA5212F-5F02-4CEC-857B-6B506EB117E9}" sibTransId="{A3C3B544-52B3-46D8-95B4-B5B1398CFA48}"/>
    <dgm:cxn modelId="{74C8D3E5-3C56-417A-AC5A-DDDFF5C70934}" type="presOf" srcId="{6498092F-0290-46E6-8938-AA012F28E7A9}" destId="{0CBB7653-3F41-4CA8-8F08-23E51E65E64E}" srcOrd="0" destOrd="0" presId="urn:microsoft.com/office/officeart/2005/8/layout/pList1"/>
    <dgm:cxn modelId="{90C6DDB0-F426-489D-9559-5F61A4687A91}" type="presParOf" srcId="{C625E7D0-75AC-4E2E-89A1-2005570E85DB}" destId="{4E6EB1C4-86C9-4E64-B9F6-A04E07688AA6}" srcOrd="0" destOrd="0" presId="urn:microsoft.com/office/officeart/2005/8/layout/pList1"/>
    <dgm:cxn modelId="{33E9299D-5F8F-4A27-8CAF-44E8C2CFB1DA}" type="presParOf" srcId="{4E6EB1C4-86C9-4E64-B9F6-A04E07688AA6}" destId="{11969103-C41E-458D-B55C-37346D9CFF1A}" srcOrd="0" destOrd="0" presId="urn:microsoft.com/office/officeart/2005/8/layout/pList1"/>
    <dgm:cxn modelId="{19411575-B33A-4FF0-BC25-3897DBF347C9}" type="presParOf" srcId="{4E6EB1C4-86C9-4E64-B9F6-A04E07688AA6}" destId="{0CBB7653-3F41-4CA8-8F08-23E51E65E64E}" srcOrd="1" destOrd="0" presId="urn:microsoft.com/office/officeart/2005/8/layout/pList1"/>
    <dgm:cxn modelId="{BFE76269-76C1-4575-A144-797EEE16DA5F}" type="presParOf" srcId="{C625E7D0-75AC-4E2E-89A1-2005570E85DB}" destId="{0E76C95F-8A49-4E00-8D0F-2CB4169C9B1D}" srcOrd="1" destOrd="0" presId="urn:microsoft.com/office/officeart/2005/8/layout/pList1"/>
    <dgm:cxn modelId="{9A2674A2-D422-42BF-A520-386A10AA5DE0}" type="presParOf" srcId="{C625E7D0-75AC-4E2E-89A1-2005570E85DB}" destId="{DDFA03F1-6250-4CD3-98FF-A960BF61C4E0}" srcOrd="2" destOrd="0" presId="urn:microsoft.com/office/officeart/2005/8/layout/pList1"/>
    <dgm:cxn modelId="{7FF459DC-6C5A-4067-AD67-B7B411D06FD9}" type="presParOf" srcId="{DDFA03F1-6250-4CD3-98FF-A960BF61C4E0}" destId="{EFCC52DA-321A-4CE9-83F4-6BEE71C6F170}" srcOrd="0" destOrd="0" presId="urn:microsoft.com/office/officeart/2005/8/layout/pList1"/>
    <dgm:cxn modelId="{9FC4AF29-2E94-4596-B86B-DABFEAF75EE7}" type="presParOf" srcId="{DDFA03F1-6250-4CD3-98FF-A960BF61C4E0}" destId="{3DFFBE9B-5009-4045-9D95-5D2A2285DAA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F7EEEB-8F80-49D4-8317-B1B9B54B9FD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498092F-0290-46E6-8938-AA012F28E7A9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폐기물재활용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생산비 저렴</a:t>
          </a:r>
          <a:endParaRPr lang="en-US" altLang="ko-KR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재</a:t>
          </a:r>
          <a:r>
            <a: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(Ash)</a:t>
          </a:r>
          <a:r>
            <a:rPr lang="ko-KR" altLang="en-US" sz="2400" b="1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발생 과다</a:t>
          </a:r>
          <a:endParaRPr lang="en-US" altLang="ko-KR" sz="2400" b="1" cap="none" spc="50" baseline="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 latinLnBrk="1"/>
          <a:r>
            <a:rPr lang="ko-KR" altLang="en-US" sz="2400" b="1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칩으로 가공필요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2FB96E6-2EDD-445A-875B-83B2A11963AE}" type="par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F87D7E81-EA1C-4A46-A319-5CDE078C07B0}" type="sibTrans" cxnId="{77588D88-C057-4382-B686-CB980D132265}">
      <dgm:prSet/>
      <dgm:spPr/>
      <dgm:t>
        <a:bodyPr/>
        <a:lstStyle/>
        <a:p>
          <a:pPr latinLnBrk="1"/>
          <a:endParaRPr lang="ko-KR" altLang="en-US"/>
        </a:p>
      </dgm:t>
    </dgm:pt>
    <dgm:pt modelId="{6E981AB6-9173-4702-AD91-B4D75421865A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latinLnBrk="1"/>
          <a:r>
            <a:rPr lang="en-US" altLang="ko-KR" sz="2400" b="1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ko-KR" alt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3C3B544-52B3-46D8-95B4-B5B1398CFA48}" type="sibTrans" cxnId="{476A470E-C0F5-42F1-B542-1FE3BC3DC414}">
      <dgm:prSet/>
      <dgm:spPr/>
      <dgm:t>
        <a:bodyPr/>
        <a:lstStyle/>
        <a:p>
          <a:pPr latinLnBrk="1"/>
          <a:endParaRPr lang="ko-KR" altLang="en-US"/>
        </a:p>
      </dgm:t>
    </dgm:pt>
    <dgm:pt modelId="{DCA5212F-5F02-4CEC-857B-6B506EB117E9}" type="parTrans" cxnId="{476A470E-C0F5-42F1-B542-1FE3BC3DC414}">
      <dgm:prSet/>
      <dgm:spPr/>
      <dgm:t>
        <a:bodyPr/>
        <a:lstStyle/>
        <a:p>
          <a:pPr latinLnBrk="1"/>
          <a:endParaRPr lang="ko-KR" altLang="en-US"/>
        </a:p>
      </dgm:t>
    </dgm:pt>
    <dgm:pt modelId="{C625E7D0-75AC-4E2E-89A1-2005570E85DB}" type="pres">
      <dgm:prSet presAssocID="{29F7EEEB-8F80-49D4-8317-B1B9B54B9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6EB1C4-86C9-4E64-B9F6-A04E07688AA6}" type="pres">
      <dgm:prSet presAssocID="{6498092F-0290-46E6-8938-AA012F28E7A9}" presName="compNode" presStyleCnt="0"/>
      <dgm:spPr/>
    </dgm:pt>
    <dgm:pt modelId="{11969103-C41E-458D-B55C-37346D9CFF1A}" type="pres">
      <dgm:prSet presAssocID="{6498092F-0290-46E6-8938-AA012F28E7A9}" presName="pictRect" presStyleLbl="node1" presStyleIdx="0" presStyleCnt="2" custScaleY="44918" custLinFactNeighborX="-798" custLinFactNeighborY="-749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0CBB7653-3F41-4CA8-8F08-23E51E65E64E}" type="pres">
      <dgm:prSet presAssocID="{6498092F-0290-46E6-8938-AA012F28E7A9}" presName="textRect" presStyleLbl="revTx" presStyleIdx="0" presStyleCnt="2" custScaleY="123324" custLinFactNeighborX="2035" custLinFactNeighborY="-247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76C95F-8A49-4E00-8D0F-2CB4169C9B1D}" type="pres">
      <dgm:prSet presAssocID="{F87D7E81-EA1C-4A46-A319-5CDE078C07B0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DDFA03F1-6250-4CD3-98FF-A960BF61C4E0}" type="pres">
      <dgm:prSet presAssocID="{6E981AB6-9173-4702-AD91-B4D75421865A}" presName="compNode" presStyleCnt="0"/>
      <dgm:spPr/>
    </dgm:pt>
    <dgm:pt modelId="{EFCC52DA-321A-4CE9-83F4-6BEE71C6F170}" type="pres">
      <dgm:prSet presAssocID="{6E981AB6-9173-4702-AD91-B4D75421865A}" presName="pictRect" presStyleLbl="node1" presStyleIdx="1" presStyleCnt="2" custScaleY="64074" custLinFactX="-9808" custLinFactNeighborX="-100000" custLinFactNeighborY="-5476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5400">
          <a:solidFill>
            <a:schemeClr val="accent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3DFFBE9B-5009-4045-9D95-5D2A2285DAA8}" type="pres">
      <dgm:prSet presAssocID="{6E981AB6-9173-4702-AD91-B4D75421865A}" presName="textRect" presStyleLbl="revTx" presStyleIdx="1" presStyleCnt="2" custScaleY="1499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EA9382-9E08-497B-8218-859FA8D33150}" type="presOf" srcId="{6498092F-0290-46E6-8938-AA012F28E7A9}" destId="{0CBB7653-3F41-4CA8-8F08-23E51E65E64E}" srcOrd="0" destOrd="0" presId="urn:microsoft.com/office/officeart/2005/8/layout/pList1"/>
    <dgm:cxn modelId="{DC09228E-87FA-4862-8142-A7E2D49D1BA2}" type="presOf" srcId="{29F7EEEB-8F80-49D4-8317-B1B9B54B9FDE}" destId="{C625E7D0-75AC-4E2E-89A1-2005570E85DB}" srcOrd="0" destOrd="0" presId="urn:microsoft.com/office/officeart/2005/8/layout/pList1"/>
    <dgm:cxn modelId="{77588D88-C057-4382-B686-CB980D132265}" srcId="{29F7EEEB-8F80-49D4-8317-B1B9B54B9FDE}" destId="{6498092F-0290-46E6-8938-AA012F28E7A9}" srcOrd="0" destOrd="0" parTransId="{82FB96E6-2EDD-445A-875B-83B2A11963AE}" sibTransId="{F87D7E81-EA1C-4A46-A319-5CDE078C07B0}"/>
    <dgm:cxn modelId="{195D8B25-9D56-48CB-B042-8967759F960B}" type="presOf" srcId="{F87D7E81-EA1C-4A46-A319-5CDE078C07B0}" destId="{0E76C95F-8A49-4E00-8D0F-2CB4169C9B1D}" srcOrd="0" destOrd="0" presId="urn:microsoft.com/office/officeart/2005/8/layout/pList1"/>
    <dgm:cxn modelId="{C587602D-E231-4248-B860-FF75BFA7855E}" type="presOf" srcId="{6E981AB6-9173-4702-AD91-B4D75421865A}" destId="{3DFFBE9B-5009-4045-9D95-5D2A2285DAA8}" srcOrd="0" destOrd="0" presId="urn:microsoft.com/office/officeart/2005/8/layout/pList1"/>
    <dgm:cxn modelId="{476A470E-C0F5-42F1-B542-1FE3BC3DC414}" srcId="{29F7EEEB-8F80-49D4-8317-B1B9B54B9FDE}" destId="{6E981AB6-9173-4702-AD91-B4D75421865A}" srcOrd="1" destOrd="0" parTransId="{DCA5212F-5F02-4CEC-857B-6B506EB117E9}" sibTransId="{A3C3B544-52B3-46D8-95B4-B5B1398CFA48}"/>
    <dgm:cxn modelId="{BCBA10E4-AEA2-4D83-B4D3-A94B3917A853}" type="presParOf" srcId="{C625E7D0-75AC-4E2E-89A1-2005570E85DB}" destId="{4E6EB1C4-86C9-4E64-B9F6-A04E07688AA6}" srcOrd="0" destOrd="0" presId="urn:microsoft.com/office/officeart/2005/8/layout/pList1"/>
    <dgm:cxn modelId="{571D5DC1-BE6F-45F6-948B-FF983A383CCE}" type="presParOf" srcId="{4E6EB1C4-86C9-4E64-B9F6-A04E07688AA6}" destId="{11969103-C41E-458D-B55C-37346D9CFF1A}" srcOrd="0" destOrd="0" presId="urn:microsoft.com/office/officeart/2005/8/layout/pList1"/>
    <dgm:cxn modelId="{7563C02C-6DEE-4B48-8094-01CD48DC0381}" type="presParOf" srcId="{4E6EB1C4-86C9-4E64-B9F6-A04E07688AA6}" destId="{0CBB7653-3F41-4CA8-8F08-23E51E65E64E}" srcOrd="1" destOrd="0" presId="urn:microsoft.com/office/officeart/2005/8/layout/pList1"/>
    <dgm:cxn modelId="{CEFE6E12-42DF-4CA6-9077-E6FDBADCE658}" type="presParOf" srcId="{C625E7D0-75AC-4E2E-89A1-2005570E85DB}" destId="{0E76C95F-8A49-4E00-8D0F-2CB4169C9B1D}" srcOrd="1" destOrd="0" presId="urn:microsoft.com/office/officeart/2005/8/layout/pList1"/>
    <dgm:cxn modelId="{CC347E22-AE81-493A-AC5F-C42B4AB7838A}" type="presParOf" srcId="{C625E7D0-75AC-4E2E-89A1-2005570E85DB}" destId="{DDFA03F1-6250-4CD3-98FF-A960BF61C4E0}" srcOrd="2" destOrd="0" presId="urn:microsoft.com/office/officeart/2005/8/layout/pList1"/>
    <dgm:cxn modelId="{311E6920-285A-4F25-9E50-146895EEDD5D}" type="presParOf" srcId="{DDFA03F1-6250-4CD3-98FF-A960BF61C4E0}" destId="{EFCC52DA-321A-4CE9-83F4-6BEE71C6F170}" srcOrd="0" destOrd="0" presId="urn:microsoft.com/office/officeart/2005/8/layout/pList1"/>
    <dgm:cxn modelId="{C35C33A0-EB01-4127-A096-980CEA7FCCB2}" type="presParOf" srcId="{DDFA03F1-6250-4CD3-98FF-A960BF61C4E0}" destId="{3DFFBE9B-5009-4045-9D95-5D2A2285DAA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F7867-4C88-404A-9A6D-ED976EBCD169}" type="doc">
      <dgm:prSet loTypeId="urn:microsoft.com/office/officeart/2005/8/layout/matrix1" loCatId="matrix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6F3FB814-52FB-46E6-B004-E23617F49436}">
      <dgm:prSet phldrT="[텍스트]" custT="1"/>
      <dgm:spPr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공기 중               </a:t>
          </a:r>
          <a:r>
            <a:rPr lang="en-US" altLang="ko-KR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CO2</a:t>
          </a:r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순 증가 억제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2F8D97FB-CE73-494D-A25A-6CB6AC8C7BEE}" type="sibTrans" cxnId="{CEBAF051-5FCE-4C5D-89AD-2DBD853217D9}">
      <dgm:prSet/>
      <dgm:spPr/>
      <dgm:t>
        <a:bodyPr/>
        <a:lstStyle/>
        <a:p>
          <a:pPr latinLnBrk="1"/>
          <a:endParaRPr lang="ko-KR" altLang="en-US"/>
        </a:p>
      </dgm:t>
    </dgm:pt>
    <dgm:pt modelId="{C1F54FC9-8EE1-46B4-9506-0D33408A58F0}" type="parTrans" cxnId="{CEBAF051-5FCE-4C5D-89AD-2DBD853217D9}">
      <dgm:prSet/>
      <dgm:spPr/>
      <dgm:t>
        <a:bodyPr/>
        <a:lstStyle/>
        <a:p>
          <a:pPr latinLnBrk="1"/>
          <a:endParaRPr lang="ko-KR" altLang="en-US"/>
        </a:p>
      </dgm:t>
    </dgm:pt>
    <dgm:pt modelId="{1D8C2569-DED2-4D77-9602-DBA24C546C2B}">
      <dgm:prSet phldrT="[텍스트]" custT="1"/>
      <dgm:spPr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이산화탄소          </a:t>
          </a:r>
          <a:r>
            <a:rPr lang="ko-KR" altLang="en-US" sz="3600" b="1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배출량 감소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04BA9F6A-D0D0-4346-86C0-188681F35585}" type="sibTrans" cxnId="{2EBC91A6-4088-4744-B9E8-56349AC98390}">
      <dgm:prSet/>
      <dgm:spPr/>
      <dgm:t>
        <a:bodyPr/>
        <a:lstStyle/>
        <a:p>
          <a:pPr latinLnBrk="1"/>
          <a:endParaRPr lang="ko-KR" altLang="en-US"/>
        </a:p>
      </dgm:t>
    </dgm:pt>
    <dgm:pt modelId="{FB7728F7-40B3-4EA1-A418-FB878D42110B}" type="parTrans" cxnId="{2EBC91A6-4088-4744-B9E8-56349AC98390}">
      <dgm:prSet/>
      <dgm:spPr/>
      <dgm:t>
        <a:bodyPr/>
        <a:lstStyle/>
        <a:p>
          <a:pPr latinLnBrk="1"/>
          <a:endParaRPr lang="ko-KR" altLang="en-US"/>
        </a:p>
      </dgm:t>
    </dgm:pt>
    <dgm:pt modelId="{6BB22B6A-9F91-4391-8AF5-97419284ADF1}">
      <dgm:prSet phldrT="[텍스트]" custT="1"/>
      <dgm:spPr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신규시장 형성으로 고용창출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2D2C6FD8-0A57-47F9-9BDF-1E9478B6DCAE}" type="sibTrans" cxnId="{1E8F6B7E-E80E-44CF-AA18-0D5D0F9E22A5}">
      <dgm:prSet/>
      <dgm:spPr/>
      <dgm:t>
        <a:bodyPr/>
        <a:lstStyle/>
        <a:p>
          <a:pPr latinLnBrk="1"/>
          <a:endParaRPr lang="ko-KR" altLang="en-US"/>
        </a:p>
      </dgm:t>
    </dgm:pt>
    <dgm:pt modelId="{D1E26BA7-E589-431D-B048-840251212631}" type="parTrans" cxnId="{1E8F6B7E-E80E-44CF-AA18-0D5D0F9E22A5}">
      <dgm:prSet/>
      <dgm:spPr/>
      <dgm:t>
        <a:bodyPr/>
        <a:lstStyle/>
        <a:p>
          <a:pPr latinLnBrk="1"/>
          <a:endParaRPr lang="ko-KR" altLang="en-US"/>
        </a:p>
      </dgm:t>
    </dgm:pt>
    <dgm:pt modelId="{80F43C14-EA87-43B4-BA78-E498C5CB179C}">
      <dgm:prSet phldrT="[텍스트]" custT="1"/>
      <dgm:spPr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원유 수입액 감소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5C639B26-0404-4741-BBFD-66D99468393C}" type="sibTrans" cxnId="{033AB103-9602-4ED8-BD9B-015FF193DEFE}">
      <dgm:prSet/>
      <dgm:spPr/>
      <dgm:t>
        <a:bodyPr/>
        <a:lstStyle/>
        <a:p>
          <a:pPr latinLnBrk="1"/>
          <a:endParaRPr lang="ko-KR" altLang="en-US"/>
        </a:p>
      </dgm:t>
    </dgm:pt>
    <dgm:pt modelId="{677E615A-ED69-453D-BA97-E47F4A09CC09}" type="parTrans" cxnId="{033AB103-9602-4ED8-BD9B-015FF193DEFE}">
      <dgm:prSet/>
      <dgm:spPr/>
      <dgm:t>
        <a:bodyPr/>
        <a:lstStyle/>
        <a:p>
          <a:pPr latinLnBrk="1"/>
          <a:endParaRPr lang="ko-KR" altLang="en-US"/>
        </a:p>
      </dgm:t>
    </dgm:pt>
    <dgm:pt modelId="{479C435B-1A79-499D-9F13-16C9F66B3E02}">
      <dgm:prSet phldrT="[텍스트]"/>
      <dgm:spPr>
        <a:solidFill>
          <a:srgbClr val="F9CF59"/>
        </a:solidFill>
        <a:ln>
          <a:solidFill>
            <a:schemeClr val="tx1"/>
          </a:solidFill>
        </a:ln>
      </dgm:spPr>
      <dgm:t>
        <a:bodyPr/>
        <a:lstStyle/>
        <a:p>
          <a:pPr latinLnBrk="1"/>
          <a:endParaRPr lang="en-US" altLang="ko-KR" dirty="0" smtClean="0"/>
        </a:p>
        <a:p>
          <a:pPr latinLnBrk="1"/>
          <a:endParaRPr lang="ko-KR" altLang="en-US" dirty="0"/>
        </a:p>
      </dgm:t>
    </dgm:pt>
    <dgm:pt modelId="{EACED5B2-28A6-4DB0-A9E6-9810D8B451F1}" type="sibTrans" cxnId="{2B7E579C-3540-4226-8338-F8C89C89CE97}">
      <dgm:prSet/>
      <dgm:spPr/>
      <dgm:t>
        <a:bodyPr/>
        <a:lstStyle/>
        <a:p>
          <a:pPr latinLnBrk="1"/>
          <a:endParaRPr lang="ko-KR" altLang="en-US"/>
        </a:p>
      </dgm:t>
    </dgm:pt>
    <dgm:pt modelId="{2016E11E-52BC-4732-B36D-83C1D925D459}" type="parTrans" cxnId="{2B7E579C-3540-4226-8338-F8C89C89CE97}">
      <dgm:prSet/>
      <dgm:spPr/>
      <dgm:t>
        <a:bodyPr/>
        <a:lstStyle/>
        <a:p>
          <a:pPr latinLnBrk="1"/>
          <a:endParaRPr lang="ko-KR" altLang="en-US"/>
        </a:p>
      </dgm:t>
    </dgm:pt>
    <dgm:pt modelId="{01A6A129-93A8-4F0E-B129-0182A85412C5}" type="pres">
      <dgm:prSet presAssocID="{2C6F7867-4C88-404A-9A6D-ED976EBCD1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E54E70-2EF0-4F28-864F-BFCDEDD1D1F4}" type="pres">
      <dgm:prSet presAssocID="{2C6F7867-4C88-404A-9A6D-ED976EBCD169}" presName="matrix" presStyleCnt="0"/>
      <dgm:spPr/>
    </dgm:pt>
    <dgm:pt modelId="{12F3991F-EB39-42A9-8BDC-7EF3B12306C2}" type="pres">
      <dgm:prSet presAssocID="{2C6F7867-4C88-404A-9A6D-ED976EBCD169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81889E0-6A9B-43BA-945B-EC6B6DCD01A9}" type="pres">
      <dgm:prSet presAssocID="{2C6F7867-4C88-404A-9A6D-ED976EBCD1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DEE734-B5FF-4809-9292-2B5B18507871}" type="pres">
      <dgm:prSet presAssocID="{2C6F7867-4C88-404A-9A6D-ED976EBCD169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4625A93-78B8-4BD5-92EB-9717DF88DCE8}" type="pres">
      <dgm:prSet presAssocID="{2C6F7867-4C88-404A-9A6D-ED976EBCD1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1796A0-C683-4066-9055-A60BA9563CB6}" type="pres">
      <dgm:prSet presAssocID="{2C6F7867-4C88-404A-9A6D-ED976EBCD169}" presName="tile3" presStyleLbl="node1" presStyleIdx="2" presStyleCnt="4" custLinFactNeighborX="-2431" custLinFactNeighborY="32340"/>
      <dgm:spPr/>
      <dgm:t>
        <a:bodyPr/>
        <a:lstStyle/>
        <a:p>
          <a:pPr latinLnBrk="1"/>
          <a:endParaRPr lang="ko-KR" altLang="en-US"/>
        </a:p>
      </dgm:t>
    </dgm:pt>
    <dgm:pt modelId="{0747F1D4-9706-4782-878C-743E7EED834D}" type="pres">
      <dgm:prSet presAssocID="{2C6F7867-4C88-404A-9A6D-ED976EBCD1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98C72A-7DBF-43E0-BCA7-A4F1553646E4}" type="pres">
      <dgm:prSet presAssocID="{2C6F7867-4C88-404A-9A6D-ED976EBCD169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133478E0-63AE-40E3-BF56-4473F96EC79B}" type="pres">
      <dgm:prSet presAssocID="{2C6F7867-4C88-404A-9A6D-ED976EBCD1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AF8740-E2F8-42C5-B35D-890EB0ED5396}" type="pres">
      <dgm:prSet presAssocID="{2C6F7867-4C88-404A-9A6D-ED976EBCD169}" presName="centerTile" presStyleLbl="fgShp" presStyleIdx="0" presStyleCnt="1" custScaleY="139881">
        <dgm:presLayoutVars>
          <dgm:chMax val="0"/>
          <dgm:chPref val="0"/>
        </dgm:presLayoutVars>
      </dgm:prSet>
      <dgm:spPr>
        <a:prstGeom prst="smileyFace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FBB3B5CB-4A6E-4ACC-84F9-C2B144D35668}" type="presOf" srcId="{6F3FB814-52FB-46E6-B004-E23617F49436}" destId="{D298C72A-7DBF-43E0-BCA7-A4F1553646E4}" srcOrd="0" destOrd="0" presId="urn:microsoft.com/office/officeart/2005/8/layout/matrix1"/>
    <dgm:cxn modelId="{87C5DB02-E3C6-48FB-A78D-FDAEA14A4026}" type="presOf" srcId="{6F3FB814-52FB-46E6-B004-E23617F49436}" destId="{133478E0-63AE-40E3-BF56-4473F96EC79B}" srcOrd="1" destOrd="0" presId="urn:microsoft.com/office/officeart/2005/8/layout/matrix1"/>
    <dgm:cxn modelId="{DC7D41F7-23CB-4D19-A7A4-7B34355FA05E}" type="presOf" srcId="{1D8C2569-DED2-4D77-9602-DBA24C546C2B}" destId="{4D1796A0-C683-4066-9055-A60BA9563CB6}" srcOrd="0" destOrd="0" presId="urn:microsoft.com/office/officeart/2005/8/layout/matrix1"/>
    <dgm:cxn modelId="{D1041F95-C45E-4FC4-9FE4-BE78FB80BC1D}" type="presOf" srcId="{2C6F7867-4C88-404A-9A6D-ED976EBCD169}" destId="{01A6A129-93A8-4F0E-B129-0182A85412C5}" srcOrd="0" destOrd="0" presId="urn:microsoft.com/office/officeart/2005/8/layout/matrix1"/>
    <dgm:cxn modelId="{033AB103-9602-4ED8-BD9B-015FF193DEFE}" srcId="{479C435B-1A79-499D-9F13-16C9F66B3E02}" destId="{80F43C14-EA87-43B4-BA78-E498C5CB179C}" srcOrd="0" destOrd="0" parTransId="{677E615A-ED69-453D-BA97-E47F4A09CC09}" sibTransId="{5C639B26-0404-4741-BBFD-66D99468393C}"/>
    <dgm:cxn modelId="{CEBAF051-5FCE-4C5D-89AD-2DBD853217D9}" srcId="{479C435B-1A79-499D-9F13-16C9F66B3E02}" destId="{6F3FB814-52FB-46E6-B004-E23617F49436}" srcOrd="3" destOrd="0" parTransId="{C1F54FC9-8EE1-46B4-9506-0D33408A58F0}" sibTransId="{2F8D97FB-CE73-494D-A25A-6CB6AC8C7BEE}"/>
    <dgm:cxn modelId="{435B0E93-4241-4231-AD3F-9E2E156A4262}" type="presOf" srcId="{80F43C14-EA87-43B4-BA78-E498C5CB179C}" destId="{12F3991F-EB39-42A9-8BDC-7EF3B12306C2}" srcOrd="0" destOrd="0" presId="urn:microsoft.com/office/officeart/2005/8/layout/matrix1"/>
    <dgm:cxn modelId="{8420B1FD-790D-4878-89A7-979FD881A92E}" type="presOf" srcId="{6BB22B6A-9F91-4391-8AF5-97419284ADF1}" destId="{24625A93-78B8-4BD5-92EB-9717DF88DCE8}" srcOrd="1" destOrd="0" presId="urn:microsoft.com/office/officeart/2005/8/layout/matrix1"/>
    <dgm:cxn modelId="{1E8F6B7E-E80E-44CF-AA18-0D5D0F9E22A5}" srcId="{479C435B-1A79-499D-9F13-16C9F66B3E02}" destId="{6BB22B6A-9F91-4391-8AF5-97419284ADF1}" srcOrd="1" destOrd="0" parTransId="{D1E26BA7-E589-431D-B048-840251212631}" sibTransId="{2D2C6FD8-0A57-47F9-9BDF-1E9478B6DCAE}"/>
    <dgm:cxn modelId="{2EBC91A6-4088-4744-B9E8-56349AC98390}" srcId="{479C435B-1A79-499D-9F13-16C9F66B3E02}" destId="{1D8C2569-DED2-4D77-9602-DBA24C546C2B}" srcOrd="2" destOrd="0" parTransId="{FB7728F7-40B3-4EA1-A418-FB878D42110B}" sibTransId="{04BA9F6A-D0D0-4346-86C0-188681F35585}"/>
    <dgm:cxn modelId="{E5C54C16-796A-4288-9AFB-2398F55E405F}" type="presOf" srcId="{6BB22B6A-9F91-4391-8AF5-97419284ADF1}" destId="{FDDEE734-B5FF-4809-9292-2B5B18507871}" srcOrd="0" destOrd="0" presId="urn:microsoft.com/office/officeart/2005/8/layout/matrix1"/>
    <dgm:cxn modelId="{09413839-D33A-4FCF-BE19-D29CCAD7A2F9}" type="presOf" srcId="{80F43C14-EA87-43B4-BA78-E498C5CB179C}" destId="{C81889E0-6A9B-43BA-945B-EC6B6DCD01A9}" srcOrd="1" destOrd="0" presId="urn:microsoft.com/office/officeart/2005/8/layout/matrix1"/>
    <dgm:cxn modelId="{278909A7-8960-4486-9A1F-C857615575DB}" type="presOf" srcId="{479C435B-1A79-499D-9F13-16C9F66B3E02}" destId="{6AAF8740-E2F8-42C5-B35D-890EB0ED5396}" srcOrd="0" destOrd="0" presId="urn:microsoft.com/office/officeart/2005/8/layout/matrix1"/>
    <dgm:cxn modelId="{DFEC5E7E-4665-4668-B0A8-6BDD643857D0}" type="presOf" srcId="{1D8C2569-DED2-4D77-9602-DBA24C546C2B}" destId="{0747F1D4-9706-4782-878C-743E7EED834D}" srcOrd="1" destOrd="0" presId="urn:microsoft.com/office/officeart/2005/8/layout/matrix1"/>
    <dgm:cxn modelId="{2B7E579C-3540-4226-8338-F8C89C89CE97}" srcId="{2C6F7867-4C88-404A-9A6D-ED976EBCD169}" destId="{479C435B-1A79-499D-9F13-16C9F66B3E02}" srcOrd="0" destOrd="0" parTransId="{2016E11E-52BC-4732-B36D-83C1D925D459}" sibTransId="{EACED5B2-28A6-4DB0-A9E6-9810D8B451F1}"/>
    <dgm:cxn modelId="{DE5DFDBF-C880-4D83-BC7F-906A60EC2135}" type="presParOf" srcId="{01A6A129-93A8-4F0E-B129-0182A85412C5}" destId="{E8E54E70-2EF0-4F28-864F-BFCDEDD1D1F4}" srcOrd="0" destOrd="0" presId="urn:microsoft.com/office/officeart/2005/8/layout/matrix1"/>
    <dgm:cxn modelId="{6B758C13-E47E-4A3D-B4C6-6D6DAE85D90C}" type="presParOf" srcId="{E8E54E70-2EF0-4F28-864F-BFCDEDD1D1F4}" destId="{12F3991F-EB39-42A9-8BDC-7EF3B12306C2}" srcOrd="0" destOrd="0" presId="urn:microsoft.com/office/officeart/2005/8/layout/matrix1"/>
    <dgm:cxn modelId="{B53CB5C4-1640-4246-907F-E8B7F603BFC9}" type="presParOf" srcId="{E8E54E70-2EF0-4F28-864F-BFCDEDD1D1F4}" destId="{C81889E0-6A9B-43BA-945B-EC6B6DCD01A9}" srcOrd="1" destOrd="0" presId="urn:microsoft.com/office/officeart/2005/8/layout/matrix1"/>
    <dgm:cxn modelId="{EBB5710E-97F3-4C00-A4B7-257FED4C17E6}" type="presParOf" srcId="{E8E54E70-2EF0-4F28-864F-BFCDEDD1D1F4}" destId="{FDDEE734-B5FF-4809-9292-2B5B18507871}" srcOrd="2" destOrd="0" presId="urn:microsoft.com/office/officeart/2005/8/layout/matrix1"/>
    <dgm:cxn modelId="{9F7D6871-5628-420C-A8E3-4FAA9A961E79}" type="presParOf" srcId="{E8E54E70-2EF0-4F28-864F-BFCDEDD1D1F4}" destId="{24625A93-78B8-4BD5-92EB-9717DF88DCE8}" srcOrd="3" destOrd="0" presId="urn:microsoft.com/office/officeart/2005/8/layout/matrix1"/>
    <dgm:cxn modelId="{6FB0F922-5301-4F05-A6FB-2F2BFB7CA63A}" type="presParOf" srcId="{E8E54E70-2EF0-4F28-864F-BFCDEDD1D1F4}" destId="{4D1796A0-C683-4066-9055-A60BA9563CB6}" srcOrd="4" destOrd="0" presId="urn:microsoft.com/office/officeart/2005/8/layout/matrix1"/>
    <dgm:cxn modelId="{B53CF8AE-BFF0-44A7-AF12-4358A5063D4C}" type="presParOf" srcId="{E8E54E70-2EF0-4F28-864F-BFCDEDD1D1F4}" destId="{0747F1D4-9706-4782-878C-743E7EED834D}" srcOrd="5" destOrd="0" presId="urn:microsoft.com/office/officeart/2005/8/layout/matrix1"/>
    <dgm:cxn modelId="{6E5CB772-9BBB-430E-9F4A-BB7F6BA20963}" type="presParOf" srcId="{E8E54E70-2EF0-4F28-864F-BFCDEDD1D1F4}" destId="{D298C72A-7DBF-43E0-BCA7-A4F1553646E4}" srcOrd="6" destOrd="0" presId="urn:microsoft.com/office/officeart/2005/8/layout/matrix1"/>
    <dgm:cxn modelId="{38F9BA81-F0BA-43E5-BE4F-DA0D445528BB}" type="presParOf" srcId="{E8E54E70-2EF0-4F28-864F-BFCDEDD1D1F4}" destId="{133478E0-63AE-40E3-BF56-4473F96EC79B}" srcOrd="7" destOrd="0" presId="urn:microsoft.com/office/officeart/2005/8/layout/matrix1"/>
    <dgm:cxn modelId="{71A1BE98-8C6C-4A77-A16A-FBD8EEF1F703}" type="presParOf" srcId="{01A6A129-93A8-4F0E-B129-0182A85412C5}" destId="{6AAF8740-E2F8-42C5-B35D-890EB0ED5396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6F7867-4C88-404A-9A6D-ED976EBCD169}" type="doc">
      <dgm:prSet loTypeId="urn:microsoft.com/office/officeart/2005/8/layout/matrix1" loCatId="matrix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6F3FB814-52FB-46E6-B004-E23617F49436}">
      <dgm:prSet phldrT="[텍스트]" custT="1"/>
      <dgm:spPr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이용의 어려움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2F8D97FB-CE73-494D-A25A-6CB6AC8C7BEE}" type="sibTrans" cxnId="{CEBAF051-5FCE-4C5D-89AD-2DBD853217D9}">
      <dgm:prSet/>
      <dgm:spPr/>
      <dgm:t>
        <a:bodyPr/>
        <a:lstStyle/>
        <a:p>
          <a:pPr latinLnBrk="1"/>
          <a:endParaRPr lang="ko-KR" altLang="en-US"/>
        </a:p>
      </dgm:t>
    </dgm:pt>
    <dgm:pt modelId="{C1F54FC9-8EE1-46B4-9506-0D33408A58F0}" type="parTrans" cxnId="{CEBAF051-5FCE-4C5D-89AD-2DBD853217D9}">
      <dgm:prSet/>
      <dgm:spPr/>
      <dgm:t>
        <a:bodyPr/>
        <a:lstStyle/>
        <a:p>
          <a:pPr latinLnBrk="1"/>
          <a:endParaRPr lang="ko-KR" altLang="en-US"/>
        </a:p>
      </dgm:t>
    </dgm:pt>
    <dgm:pt modelId="{1D8C2569-DED2-4D77-9602-DBA24C546C2B}">
      <dgm:prSet phldrT="[텍스트]" custT="1"/>
      <dgm:spPr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환경파괴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04BA9F6A-D0D0-4346-86C0-188681F35585}" type="sibTrans" cxnId="{2EBC91A6-4088-4744-B9E8-56349AC98390}">
      <dgm:prSet/>
      <dgm:spPr/>
      <dgm:t>
        <a:bodyPr/>
        <a:lstStyle/>
        <a:p>
          <a:pPr latinLnBrk="1"/>
          <a:endParaRPr lang="ko-KR" altLang="en-US"/>
        </a:p>
      </dgm:t>
    </dgm:pt>
    <dgm:pt modelId="{FB7728F7-40B3-4EA1-A418-FB878D42110B}" type="parTrans" cxnId="{2EBC91A6-4088-4744-B9E8-56349AC98390}">
      <dgm:prSet/>
      <dgm:spPr/>
      <dgm:t>
        <a:bodyPr/>
        <a:lstStyle/>
        <a:p>
          <a:pPr latinLnBrk="1"/>
          <a:endParaRPr lang="ko-KR" altLang="en-US"/>
        </a:p>
      </dgm:t>
    </dgm:pt>
    <dgm:pt modelId="{6BB22B6A-9F91-4391-8AF5-97419284ADF1}">
      <dgm:prSet phldrT="[텍스트]" custT="1"/>
      <dgm:spPr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생태계 잠식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2D2C6FD8-0A57-47F9-9BDF-1E9478B6DCAE}" type="sibTrans" cxnId="{1E8F6B7E-E80E-44CF-AA18-0D5D0F9E22A5}">
      <dgm:prSet/>
      <dgm:spPr/>
      <dgm:t>
        <a:bodyPr/>
        <a:lstStyle/>
        <a:p>
          <a:pPr latinLnBrk="1"/>
          <a:endParaRPr lang="ko-KR" altLang="en-US"/>
        </a:p>
      </dgm:t>
    </dgm:pt>
    <dgm:pt modelId="{D1E26BA7-E589-431D-B048-840251212631}" type="parTrans" cxnId="{1E8F6B7E-E80E-44CF-AA18-0D5D0F9E22A5}">
      <dgm:prSet/>
      <dgm:spPr/>
      <dgm:t>
        <a:bodyPr/>
        <a:lstStyle/>
        <a:p>
          <a:pPr latinLnBrk="1"/>
          <a:endParaRPr lang="ko-KR" altLang="en-US"/>
        </a:p>
      </dgm:t>
    </dgm:pt>
    <dgm:pt modelId="{80F43C14-EA87-43B4-BA78-E498C5CB179C}">
      <dgm:prSet phldrT="[텍스트]" custT="1"/>
      <dgm:spPr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latinLnBrk="1"/>
          <a:r>
            <a:rPr lang="ko-KR" alt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낮은 생산성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gm:t>
    </dgm:pt>
    <dgm:pt modelId="{5C639B26-0404-4741-BBFD-66D99468393C}" type="sibTrans" cxnId="{033AB103-9602-4ED8-BD9B-015FF193DEFE}">
      <dgm:prSet/>
      <dgm:spPr/>
      <dgm:t>
        <a:bodyPr/>
        <a:lstStyle/>
        <a:p>
          <a:pPr latinLnBrk="1"/>
          <a:endParaRPr lang="ko-KR" altLang="en-US"/>
        </a:p>
      </dgm:t>
    </dgm:pt>
    <dgm:pt modelId="{677E615A-ED69-453D-BA97-E47F4A09CC09}" type="parTrans" cxnId="{033AB103-9602-4ED8-BD9B-015FF193DEFE}">
      <dgm:prSet/>
      <dgm:spPr/>
      <dgm:t>
        <a:bodyPr/>
        <a:lstStyle/>
        <a:p>
          <a:pPr latinLnBrk="1"/>
          <a:endParaRPr lang="ko-KR" altLang="en-US"/>
        </a:p>
      </dgm:t>
    </dgm:pt>
    <dgm:pt modelId="{479C435B-1A79-499D-9F13-16C9F66B3E02}">
      <dgm:prSet phldrT="[텍스트]"/>
      <dgm:spPr>
        <a:solidFill>
          <a:srgbClr val="F9CF59"/>
        </a:solidFill>
        <a:ln>
          <a:solidFill>
            <a:schemeClr val="tx1"/>
          </a:solidFill>
        </a:ln>
      </dgm:spPr>
      <dgm:t>
        <a:bodyPr/>
        <a:lstStyle/>
        <a:p>
          <a:pPr latinLnBrk="1"/>
          <a:endParaRPr lang="en-US" altLang="ko-KR" dirty="0" smtClean="0"/>
        </a:p>
        <a:p>
          <a:pPr latinLnBrk="1"/>
          <a:endParaRPr lang="ko-KR" altLang="en-US" dirty="0"/>
        </a:p>
      </dgm:t>
    </dgm:pt>
    <dgm:pt modelId="{EACED5B2-28A6-4DB0-A9E6-9810D8B451F1}" type="sibTrans" cxnId="{2B7E579C-3540-4226-8338-F8C89C89CE97}">
      <dgm:prSet/>
      <dgm:spPr/>
      <dgm:t>
        <a:bodyPr/>
        <a:lstStyle/>
        <a:p>
          <a:pPr latinLnBrk="1"/>
          <a:endParaRPr lang="ko-KR" altLang="en-US"/>
        </a:p>
      </dgm:t>
    </dgm:pt>
    <dgm:pt modelId="{2016E11E-52BC-4732-B36D-83C1D925D459}" type="parTrans" cxnId="{2B7E579C-3540-4226-8338-F8C89C89CE97}">
      <dgm:prSet/>
      <dgm:spPr/>
      <dgm:t>
        <a:bodyPr/>
        <a:lstStyle/>
        <a:p>
          <a:pPr latinLnBrk="1"/>
          <a:endParaRPr lang="ko-KR" altLang="en-US"/>
        </a:p>
      </dgm:t>
    </dgm:pt>
    <dgm:pt modelId="{01A6A129-93A8-4F0E-B129-0182A85412C5}" type="pres">
      <dgm:prSet presAssocID="{2C6F7867-4C88-404A-9A6D-ED976EBCD1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E54E70-2EF0-4F28-864F-BFCDEDD1D1F4}" type="pres">
      <dgm:prSet presAssocID="{2C6F7867-4C88-404A-9A6D-ED976EBCD169}" presName="matrix" presStyleCnt="0"/>
      <dgm:spPr/>
    </dgm:pt>
    <dgm:pt modelId="{12F3991F-EB39-42A9-8BDC-7EF3B12306C2}" type="pres">
      <dgm:prSet presAssocID="{2C6F7867-4C88-404A-9A6D-ED976EBCD169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81889E0-6A9B-43BA-945B-EC6B6DCD01A9}" type="pres">
      <dgm:prSet presAssocID="{2C6F7867-4C88-404A-9A6D-ED976EBCD1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DEE734-B5FF-4809-9292-2B5B18507871}" type="pres">
      <dgm:prSet presAssocID="{2C6F7867-4C88-404A-9A6D-ED976EBCD169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4625A93-78B8-4BD5-92EB-9717DF88DCE8}" type="pres">
      <dgm:prSet presAssocID="{2C6F7867-4C88-404A-9A6D-ED976EBCD1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1796A0-C683-4066-9055-A60BA9563CB6}" type="pres">
      <dgm:prSet presAssocID="{2C6F7867-4C88-404A-9A6D-ED976EBCD169}" presName="tile3" presStyleLbl="node1" presStyleIdx="2" presStyleCnt="4" custLinFactNeighborX="-2431" custLinFactNeighborY="32340"/>
      <dgm:spPr/>
      <dgm:t>
        <a:bodyPr/>
        <a:lstStyle/>
        <a:p>
          <a:pPr latinLnBrk="1"/>
          <a:endParaRPr lang="ko-KR" altLang="en-US"/>
        </a:p>
      </dgm:t>
    </dgm:pt>
    <dgm:pt modelId="{0747F1D4-9706-4782-878C-743E7EED834D}" type="pres">
      <dgm:prSet presAssocID="{2C6F7867-4C88-404A-9A6D-ED976EBCD1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98C72A-7DBF-43E0-BCA7-A4F1553646E4}" type="pres">
      <dgm:prSet presAssocID="{2C6F7867-4C88-404A-9A6D-ED976EBCD169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133478E0-63AE-40E3-BF56-4473F96EC79B}" type="pres">
      <dgm:prSet presAssocID="{2C6F7867-4C88-404A-9A6D-ED976EBCD1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AF8740-E2F8-42C5-B35D-890EB0ED5396}" type="pres">
      <dgm:prSet presAssocID="{2C6F7867-4C88-404A-9A6D-ED976EBCD169}" presName="centerTile" presStyleLbl="fgShp" presStyleIdx="0" presStyleCnt="1" custAng="10800000" custScaleY="139881">
        <dgm:presLayoutVars>
          <dgm:chMax val="0"/>
          <dgm:chPref val="0"/>
        </dgm:presLayoutVars>
      </dgm:prSet>
      <dgm:spPr>
        <a:prstGeom prst="smileyFace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A5B505B4-55AD-4844-A40D-8AAA793C9EB4}" type="presOf" srcId="{479C435B-1A79-499D-9F13-16C9F66B3E02}" destId="{6AAF8740-E2F8-42C5-B35D-890EB0ED5396}" srcOrd="0" destOrd="0" presId="urn:microsoft.com/office/officeart/2005/8/layout/matrix1"/>
    <dgm:cxn modelId="{E984C7E4-E6A8-41B8-ADA1-E047A02529A6}" type="presOf" srcId="{6BB22B6A-9F91-4391-8AF5-97419284ADF1}" destId="{FDDEE734-B5FF-4809-9292-2B5B18507871}" srcOrd="0" destOrd="0" presId="urn:microsoft.com/office/officeart/2005/8/layout/matrix1"/>
    <dgm:cxn modelId="{E987A762-3303-4B22-8361-9EEEB67D16E3}" type="presOf" srcId="{80F43C14-EA87-43B4-BA78-E498C5CB179C}" destId="{12F3991F-EB39-42A9-8BDC-7EF3B12306C2}" srcOrd="0" destOrd="0" presId="urn:microsoft.com/office/officeart/2005/8/layout/matrix1"/>
    <dgm:cxn modelId="{CEBAF051-5FCE-4C5D-89AD-2DBD853217D9}" srcId="{479C435B-1A79-499D-9F13-16C9F66B3E02}" destId="{6F3FB814-52FB-46E6-B004-E23617F49436}" srcOrd="3" destOrd="0" parTransId="{C1F54FC9-8EE1-46B4-9506-0D33408A58F0}" sibTransId="{2F8D97FB-CE73-494D-A25A-6CB6AC8C7BEE}"/>
    <dgm:cxn modelId="{033AB103-9602-4ED8-BD9B-015FF193DEFE}" srcId="{479C435B-1A79-499D-9F13-16C9F66B3E02}" destId="{80F43C14-EA87-43B4-BA78-E498C5CB179C}" srcOrd="0" destOrd="0" parTransId="{677E615A-ED69-453D-BA97-E47F4A09CC09}" sibTransId="{5C639B26-0404-4741-BBFD-66D99468393C}"/>
    <dgm:cxn modelId="{D377AFC1-97B3-45DD-981A-A70F58866001}" type="presOf" srcId="{1D8C2569-DED2-4D77-9602-DBA24C546C2B}" destId="{0747F1D4-9706-4782-878C-743E7EED834D}" srcOrd="1" destOrd="0" presId="urn:microsoft.com/office/officeart/2005/8/layout/matrix1"/>
    <dgm:cxn modelId="{CF1833F1-C07E-48F3-BCE0-7A86D8A40CAB}" type="presOf" srcId="{6F3FB814-52FB-46E6-B004-E23617F49436}" destId="{133478E0-63AE-40E3-BF56-4473F96EC79B}" srcOrd="1" destOrd="0" presId="urn:microsoft.com/office/officeart/2005/8/layout/matrix1"/>
    <dgm:cxn modelId="{115AEE92-A6F5-4F7F-BD90-B56E0E14666D}" type="presOf" srcId="{6F3FB814-52FB-46E6-B004-E23617F49436}" destId="{D298C72A-7DBF-43E0-BCA7-A4F1553646E4}" srcOrd="0" destOrd="0" presId="urn:microsoft.com/office/officeart/2005/8/layout/matrix1"/>
    <dgm:cxn modelId="{1E8F6B7E-E80E-44CF-AA18-0D5D0F9E22A5}" srcId="{479C435B-1A79-499D-9F13-16C9F66B3E02}" destId="{6BB22B6A-9F91-4391-8AF5-97419284ADF1}" srcOrd="1" destOrd="0" parTransId="{D1E26BA7-E589-431D-B048-840251212631}" sibTransId="{2D2C6FD8-0A57-47F9-9BDF-1E9478B6DCAE}"/>
    <dgm:cxn modelId="{3A4AAB1D-B863-4FEC-B089-659F0E4324AD}" type="presOf" srcId="{1D8C2569-DED2-4D77-9602-DBA24C546C2B}" destId="{4D1796A0-C683-4066-9055-A60BA9563CB6}" srcOrd="0" destOrd="0" presId="urn:microsoft.com/office/officeart/2005/8/layout/matrix1"/>
    <dgm:cxn modelId="{2EBC91A6-4088-4744-B9E8-56349AC98390}" srcId="{479C435B-1A79-499D-9F13-16C9F66B3E02}" destId="{1D8C2569-DED2-4D77-9602-DBA24C546C2B}" srcOrd="2" destOrd="0" parTransId="{FB7728F7-40B3-4EA1-A418-FB878D42110B}" sibTransId="{04BA9F6A-D0D0-4346-86C0-188681F35585}"/>
    <dgm:cxn modelId="{05028FD9-B9B0-4D4F-8BF0-35E9A475480F}" type="presOf" srcId="{6BB22B6A-9F91-4391-8AF5-97419284ADF1}" destId="{24625A93-78B8-4BD5-92EB-9717DF88DCE8}" srcOrd="1" destOrd="0" presId="urn:microsoft.com/office/officeart/2005/8/layout/matrix1"/>
    <dgm:cxn modelId="{3DA657E2-AA3C-4401-AC5B-490F8DE8F7E3}" type="presOf" srcId="{2C6F7867-4C88-404A-9A6D-ED976EBCD169}" destId="{01A6A129-93A8-4F0E-B129-0182A85412C5}" srcOrd="0" destOrd="0" presId="urn:microsoft.com/office/officeart/2005/8/layout/matrix1"/>
    <dgm:cxn modelId="{2B7E579C-3540-4226-8338-F8C89C89CE97}" srcId="{2C6F7867-4C88-404A-9A6D-ED976EBCD169}" destId="{479C435B-1A79-499D-9F13-16C9F66B3E02}" srcOrd="0" destOrd="0" parTransId="{2016E11E-52BC-4732-B36D-83C1D925D459}" sibTransId="{EACED5B2-28A6-4DB0-A9E6-9810D8B451F1}"/>
    <dgm:cxn modelId="{DF5F1C63-BC25-4E85-8BDE-282BF0D0649C}" type="presOf" srcId="{80F43C14-EA87-43B4-BA78-E498C5CB179C}" destId="{C81889E0-6A9B-43BA-945B-EC6B6DCD01A9}" srcOrd="1" destOrd="0" presId="urn:microsoft.com/office/officeart/2005/8/layout/matrix1"/>
    <dgm:cxn modelId="{669301C7-3A06-4D1E-9D72-F7B2C22B1C9D}" type="presParOf" srcId="{01A6A129-93A8-4F0E-B129-0182A85412C5}" destId="{E8E54E70-2EF0-4F28-864F-BFCDEDD1D1F4}" srcOrd="0" destOrd="0" presId="urn:microsoft.com/office/officeart/2005/8/layout/matrix1"/>
    <dgm:cxn modelId="{57E34911-0AE1-4891-B803-32DB32324621}" type="presParOf" srcId="{E8E54E70-2EF0-4F28-864F-BFCDEDD1D1F4}" destId="{12F3991F-EB39-42A9-8BDC-7EF3B12306C2}" srcOrd="0" destOrd="0" presId="urn:microsoft.com/office/officeart/2005/8/layout/matrix1"/>
    <dgm:cxn modelId="{0BA5295E-9131-4F4A-AF9C-48D30478B1B6}" type="presParOf" srcId="{E8E54E70-2EF0-4F28-864F-BFCDEDD1D1F4}" destId="{C81889E0-6A9B-43BA-945B-EC6B6DCD01A9}" srcOrd="1" destOrd="0" presId="urn:microsoft.com/office/officeart/2005/8/layout/matrix1"/>
    <dgm:cxn modelId="{D6167E20-FFAD-41E0-AC6D-BFEEE04CE6D2}" type="presParOf" srcId="{E8E54E70-2EF0-4F28-864F-BFCDEDD1D1F4}" destId="{FDDEE734-B5FF-4809-9292-2B5B18507871}" srcOrd="2" destOrd="0" presId="urn:microsoft.com/office/officeart/2005/8/layout/matrix1"/>
    <dgm:cxn modelId="{BEC34A42-D915-4778-99BC-E7FB52CDA97D}" type="presParOf" srcId="{E8E54E70-2EF0-4F28-864F-BFCDEDD1D1F4}" destId="{24625A93-78B8-4BD5-92EB-9717DF88DCE8}" srcOrd="3" destOrd="0" presId="urn:microsoft.com/office/officeart/2005/8/layout/matrix1"/>
    <dgm:cxn modelId="{8C107EB4-A03E-4FDE-A371-8E6CB40F3525}" type="presParOf" srcId="{E8E54E70-2EF0-4F28-864F-BFCDEDD1D1F4}" destId="{4D1796A0-C683-4066-9055-A60BA9563CB6}" srcOrd="4" destOrd="0" presId="urn:microsoft.com/office/officeart/2005/8/layout/matrix1"/>
    <dgm:cxn modelId="{4BD1A877-1090-4D1D-B48C-541E057CB123}" type="presParOf" srcId="{E8E54E70-2EF0-4F28-864F-BFCDEDD1D1F4}" destId="{0747F1D4-9706-4782-878C-743E7EED834D}" srcOrd="5" destOrd="0" presId="urn:microsoft.com/office/officeart/2005/8/layout/matrix1"/>
    <dgm:cxn modelId="{B98F98BC-2EA9-4B78-8D56-3A83B0C4314B}" type="presParOf" srcId="{E8E54E70-2EF0-4F28-864F-BFCDEDD1D1F4}" destId="{D298C72A-7DBF-43E0-BCA7-A4F1553646E4}" srcOrd="6" destOrd="0" presId="urn:microsoft.com/office/officeart/2005/8/layout/matrix1"/>
    <dgm:cxn modelId="{690F8073-93C6-4A96-9B15-BB3AF7019802}" type="presParOf" srcId="{E8E54E70-2EF0-4F28-864F-BFCDEDD1D1F4}" destId="{133478E0-63AE-40E3-BF56-4473F96EC79B}" srcOrd="7" destOrd="0" presId="urn:microsoft.com/office/officeart/2005/8/layout/matrix1"/>
    <dgm:cxn modelId="{2110B684-877B-4512-AFA1-663BB3D37A60}" type="presParOf" srcId="{01A6A129-93A8-4F0E-B129-0182A85412C5}" destId="{6AAF8740-E2F8-42C5-B35D-890EB0ED5396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69103-C41E-458D-B55C-37346D9CFF1A}">
      <dsp:nvSpPr>
        <dsp:cNvPr id="0" name=""/>
        <dsp:cNvSpPr/>
      </dsp:nvSpPr>
      <dsp:spPr>
        <a:xfrm>
          <a:off x="10325" y="100601"/>
          <a:ext cx="3916254" cy="17290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B7653-3F41-4CA8-8F08-23E51E65E64E}">
      <dsp:nvSpPr>
        <dsp:cNvPr id="0" name=""/>
        <dsp:cNvSpPr/>
      </dsp:nvSpPr>
      <dsp:spPr>
        <a:xfrm>
          <a:off x="453567" y="3692389"/>
          <a:ext cx="3014419" cy="25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53567" y="3692389"/>
        <a:ext cx="3014419" cy="256369"/>
      </dsp:txXfrm>
    </dsp:sp>
    <dsp:sp modelId="{EFCC52DA-321A-4CE9-83F4-6BEE71C6F170}">
      <dsp:nvSpPr>
        <dsp:cNvPr id="0" name=""/>
        <dsp:cNvSpPr/>
      </dsp:nvSpPr>
      <dsp:spPr>
        <a:xfrm>
          <a:off x="4313345" y="114291"/>
          <a:ext cx="3916254" cy="17136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FBE9B-5009-4045-9D95-5D2A2285DAA8}">
      <dsp:nvSpPr>
        <dsp:cNvPr id="0" name=""/>
        <dsp:cNvSpPr/>
      </dsp:nvSpPr>
      <dsp:spPr>
        <a:xfrm>
          <a:off x="4310695" y="2096238"/>
          <a:ext cx="3916254" cy="2379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5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ko-KR" altLang="en-US" sz="65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310695" y="2096238"/>
        <a:ext cx="3916254" cy="23794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69103-C41E-458D-B55C-37346D9CFF1A}">
      <dsp:nvSpPr>
        <dsp:cNvPr id="0" name=""/>
        <dsp:cNvSpPr/>
      </dsp:nvSpPr>
      <dsp:spPr>
        <a:xfrm>
          <a:off x="0" y="100594"/>
          <a:ext cx="3926629" cy="172556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B7653-3F41-4CA8-8F08-23E51E65E64E}">
      <dsp:nvSpPr>
        <dsp:cNvPr id="0" name=""/>
        <dsp:cNvSpPr/>
      </dsp:nvSpPr>
      <dsp:spPr>
        <a:xfrm>
          <a:off x="82357" y="1925695"/>
          <a:ext cx="3904589" cy="290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제조공정 단순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생산비 저렴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저장시설 요구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가정용은 잦은 고장</a:t>
          </a:r>
          <a:endParaRPr lang="ko-KR" altLang="en-US" sz="24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2357" y="1925695"/>
        <a:ext cx="3904589" cy="2903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69103-C41E-458D-B55C-37346D9CFF1A}">
      <dsp:nvSpPr>
        <dsp:cNvPr id="0" name=""/>
        <dsp:cNvSpPr/>
      </dsp:nvSpPr>
      <dsp:spPr>
        <a:xfrm>
          <a:off x="0" y="100594"/>
          <a:ext cx="3926629" cy="172556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B7653-3F41-4CA8-8F08-23E51E65E64E}">
      <dsp:nvSpPr>
        <dsp:cNvPr id="0" name=""/>
        <dsp:cNvSpPr/>
      </dsp:nvSpPr>
      <dsp:spPr>
        <a:xfrm>
          <a:off x="82357" y="1925695"/>
          <a:ext cx="3904589" cy="290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이용이 편리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오염배출 최소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제조 고정 복잡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kern="1200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제조비용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상당</a:t>
          </a:r>
          <a:endParaRPr lang="ko-KR" altLang="en-US" sz="24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2357" y="1925695"/>
        <a:ext cx="3904589" cy="2903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69103-C41E-458D-B55C-37346D9CFF1A}">
      <dsp:nvSpPr>
        <dsp:cNvPr id="0" name=""/>
        <dsp:cNvSpPr/>
      </dsp:nvSpPr>
      <dsp:spPr>
        <a:xfrm>
          <a:off x="10335" y="100604"/>
          <a:ext cx="3896171" cy="172017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B7653-3F41-4CA8-8F08-23E51E65E64E}">
      <dsp:nvSpPr>
        <dsp:cNvPr id="0" name=""/>
        <dsp:cNvSpPr/>
      </dsp:nvSpPr>
      <dsp:spPr>
        <a:xfrm>
          <a:off x="82336" y="1972809"/>
          <a:ext cx="3896171" cy="178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별도가공 불필요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재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(Ash)</a:t>
          </a:r>
          <a:r>
            <a:rPr lang="ko-KR" altLang="en-US" sz="2400" b="1" kern="1200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발생 과다</a:t>
          </a:r>
          <a:endParaRPr lang="en-US" altLang="ko-KR" sz="2400" b="1" kern="1200" cap="none" spc="50" baseline="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kern="1200" cap="none" spc="50" baseline="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수요처</a:t>
          </a:r>
          <a:r>
            <a:rPr lang="ko-KR" altLang="en-US" sz="2400" b="1" kern="1200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한정</a:t>
          </a:r>
          <a:endParaRPr lang="ko-KR" altLang="en-US" sz="24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2336" y="1972809"/>
        <a:ext cx="3896171" cy="1782623"/>
      </dsp:txXfrm>
    </dsp:sp>
    <dsp:sp modelId="{EFCC52DA-321A-4CE9-83F4-6BEE71C6F170}">
      <dsp:nvSpPr>
        <dsp:cNvPr id="0" name=""/>
        <dsp:cNvSpPr/>
      </dsp:nvSpPr>
      <dsp:spPr>
        <a:xfrm>
          <a:off x="4258806" y="100596"/>
          <a:ext cx="3896171" cy="275318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FBE9B-5009-4045-9D95-5D2A2285DAA8}">
      <dsp:nvSpPr>
        <dsp:cNvPr id="0" name=""/>
        <dsp:cNvSpPr/>
      </dsp:nvSpPr>
      <dsp:spPr>
        <a:xfrm>
          <a:off x="4309690" y="2358400"/>
          <a:ext cx="3896171" cy="216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309690" y="2358400"/>
        <a:ext cx="3896171" cy="21671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69103-C41E-458D-B55C-37346D9CFF1A}">
      <dsp:nvSpPr>
        <dsp:cNvPr id="0" name=""/>
        <dsp:cNvSpPr/>
      </dsp:nvSpPr>
      <dsp:spPr>
        <a:xfrm>
          <a:off x="0" y="272004"/>
          <a:ext cx="3916254" cy="121202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B7653-3F41-4CA8-8F08-23E51E65E64E}">
      <dsp:nvSpPr>
        <dsp:cNvPr id="0" name=""/>
        <dsp:cNvSpPr/>
      </dsp:nvSpPr>
      <dsp:spPr>
        <a:xfrm>
          <a:off x="82345" y="1900814"/>
          <a:ext cx="3916254" cy="179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폐기물재활용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생산비 저렴</a:t>
          </a:r>
          <a:endParaRPr lang="en-US" altLang="ko-KR" sz="2400" b="1" kern="1200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단점 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: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재</a:t>
          </a:r>
          <a:r>
            <a:rPr lang="en-US" altLang="ko-KR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(Ash)</a:t>
          </a:r>
          <a:r>
            <a:rPr lang="ko-KR" altLang="en-US" sz="2400" b="1" kern="1200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발생 과다</a:t>
          </a:r>
          <a:endParaRPr lang="en-US" altLang="ko-KR" sz="2400" b="1" kern="1200" cap="none" spc="50" baseline="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      </a:t>
          </a:r>
          <a:r>
            <a:rPr lang="ko-KR" altLang="en-US" sz="24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칩으로 가공필요</a:t>
          </a:r>
          <a:endParaRPr lang="ko-KR" altLang="en-US" sz="24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2345" y="1900814"/>
        <a:ext cx="3916254" cy="1791812"/>
      </dsp:txXfrm>
    </dsp:sp>
    <dsp:sp modelId="{EFCC52DA-321A-4CE9-83F4-6BEE71C6F170}">
      <dsp:nvSpPr>
        <dsp:cNvPr id="0" name=""/>
        <dsp:cNvSpPr/>
      </dsp:nvSpPr>
      <dsp:spPr>
        <a:xfrm>
          <a:off x="10333" y="100607"/>
          <a:ext cx="3916254" cy="172890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FBE9B-5009-4045-9D95-5D2A2285DAA8}">
      <dsp:nvSpPr>
        <dsp:cNvPr id="0" name=""/>
        <dsp:cNvSpPr/>
      </dsp:nvSpPr>
      <dsp:spPr>
        <a:xfrm>
          <a:off x="4310695" y="2099275"/>
          <a:ext cx="3916254" cy="21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cap="non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ko-KR" altLang="en-US" sz="24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310695" y="2099275"/>
        <a:ext cx="3916254" cy="2178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3991F-EB39-42A9-8BDC-7EF3B12306C2}">
      <dsp:nvSpPr>
        <dsp:cNvPr id="0" name=""/>
        <dsp:cNvSpPr/>
      </dsp:nvSpPr>
      <dsp:spPr>
        <a:xfrm rot="16200000">
          <a:off x="997347" y="-997347"/>
          <a:ext cx="2120105" cy="4114800"/>
        </a:xfrm>
        <a:prstGeom prst="round1Rect">
          <a:avLst/>
        </a:prstGeom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원유 수입액 감소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 rot="16200000">
        <a:off x="1262360" y="-1262360"/>
        <a:ext cx="1590079" cy="4114800"/>
      </dsp:txXfrm>
    </dsp:sp>
    <dsp:sp modelId="{FDDEE734-B5FF-4809-9292-2B5B18507871}">
      <dsp:nvSpPr>
        <dsp:cNvPr id="0" name=""/>
        <dsp:cNvSpPr/>
      </dsp:nvSpPr>
      <dsp:spPr>
        <a:xfrm>
          <a:off x="4114800" y="0"/>
          <a:ext cx="4114800" cy="2120105"/>
        </a:xfrm>
        <a:prstGeom prst="round1Rect">
          <a:avLst/>
        </a:prstGeom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신규시장 형성으로 고용창출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>
        <a:off x="4114800" y="0"/>
        <a:ext cx="4114800" cy="1590079"/>
      </dsp:txXfrm>
    </dsp:sp>
    <dsp:sp modelId="{4D1796A0-C683-4066-9055-A60BA9563CB6}">
      <dsp:nvSpPr>
        <dsp:cNvPr id="0" name=""/>
        <dsp:cNvSpPr/>
      </dsp:nvSpPr>
      <dsp:spPr>
        <a:xfrm rot="10800000">
          <a:off x="0" y="2120105"/>
          <a:ext cx="4114800" cy="2120105"/>
        </a:xfrm>
        <a:prstGeom prst="round1Rect">
          <a:avLst/>
        </a:prstGeom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이산화탄소          </a:t>
          </a:r>
          <a:r>
            <a:rPr lang="ko-KR" altLang="en-US" sz="3600" b="1" kern="1200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배출량 감소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 rot="10800000">
        <a:off x="0" y="2650131"/>
        <a:ext cx="4114800" cy="1590079"/>
      </dsp:txXfrm>
    </dsp:sp>
    <dsp:sp modelId="{D298C72A-7DBF-43E0-BCA7-A4F1553646E4}">
      <dsp:nvSpPr>
        <dsp:cNvPr id="0" name=""/>
        <dsp:cNvSpPr/>
      </dsp:nvSpPr>
      <dsp:spPr>
        <a:xfrm rot="5400000">
          <a:off x="5112147" y="1122758"/>
          <a:ext cx="2120105" cy="4114800"/>
        </a:xfrm>
        <a:prstGeom prst="round1Rect">
          <a:avLst/>
        </a:prstGeom>
        <a:solidFill>
          <a:srgbClr val="F4DBCC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공기 중               </a:t>
          </a:r>
          <a:r>
            <a:rPr lang="en-US" altLang="ko-KR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CO2</a:t>
          </a: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순 증가 억제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 rot="5400000">
        <a:off x="5377160" y="1387771"/>
        <a:ext cx="1590079" cy="4114800"/>
      </dsp:txXfrm>
    </dsp:sp>
    <dsp:sp modelId="{6AAF8740-E2F8-42C5-B35D-890EB0ED5396}">
      <dsp:nvSpPr>
        <dsp:cNvPr id="0" name=""/>
        <dsp:cNvSpPr/>
      </dsp:nvSpPr>
      <dsp:spPr>
        <a:xfrm>
          <a:off x="2880359" y="1378699"/>
          <a:ext cx="2468880" cy="1482812"/>
        </a:xfrm>
        <a:prstGeom prst="smileyFace">
          <a:avLst/>
        </a:prstGeom>
        <a:solidFill>
          <a:srgbClr val="F9CF59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500" kern="1200" dirty="0" smtClean="0"/>
        </a:p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 dirty="0"/>
        </a:p>
      </dsp:txBody>
      <dsp:txXfrm>
        <a:off x="2880359" y="1378699"/>
        <a:ext cx="2468880" cy="14828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3991F-EB39-42A9-8BDC-7EF3B12306C2}">
      <dsp:nvSpPr>
        <dsp:cNvPr id="0" name=""/>
        <dsp:cNvSpPr/>
      </dsp:nvSpPr>
      <dsp:spPr>
        <a:xfrm rot="16200000">
          <a:off x="997347" y="-997347"/>
          <a:ext cx="2120105" cy="4114800"/>
        </a:xfrm>
        <a:prstGeom prst="round1Rect">
          <a:avLst/>
        </a:prstGeom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낮은 생산성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 rot="16200000">
        <a:off x="1262360" y="-1262360"/>
        <a:ext cx="1590079" cy="4114800"/>
      </dsp:txXfrm>
    </dsp:sp>
    <dsp:sp modelId="{FDDEE734-B5FF-4809-9292-2B5B18507871}">
      <dsp:nvSpPr>
        <dsp:cNvPr id="0" name=""/>
        <dsp:cNvSpPr/>
      </dsp:nvSpPr>
      <dsp:spPr>
        <a:xfrm>
          <a:off x="4114800" y="0"/>
          <a:ext cx="4114800" cy="2120105"/>
        </a:xfrm>
        <a:prstGeom prst="round1Rect">
          <a:avLst/>
        </a:prstGeom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생태계 잠식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>
        <a:off x="4114800" y="0"/>
        <a:ext cx="4114800" cy="1590079"/>
      </dsp:txXfrm>
    </dsp:sp>
    <dsp:sp modelId="{4D1796A0-C683-4066-9055-A60BA9563CB6}">
      <dsp:nvSpPr>
        <dsp:cNvPr id="0" name=""/>
        <dsp:cNvSpPr/>
      </dsp:nvSpPr>
      <dsp:spPr>
        <a:xfrm rot="10800000">
          <a:off x="0" y="2120105"/>
          <a:ext cx="4114800" cy="2120105"/>
        </a:xfrm>
        <a:prstGeom prst="round1Rect">
          <a:avLst/>
        </a:prstGeom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환경파괴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 rot="10800000">
        <a:off x="0" y="2650131"/>
        <a:ext cx="4114800" cy="1590079"/>
      </dsp:txXfrm>
    </dsp:sp>
    <dsp:sp modelId="{D298C72A-7DBF-43E0-BCA7-A4F1553646E4}">
      <dsp:nvSpPr>
        <dsp:cNvPr id="0" name=""/>
        <dsp:cNvSpPr/>
      </dsp:nvSpPr>
      <dsp:spPr>
        <a:xfrm rot="5400000">
          <a:off x="5112147" y="1122758"/>
          <a:ext cx="2120105" cy="4114800"/>
        </a:xfrm>
        <a:prstGeom prst="round1Rect">
          <a:avLst/>
        </a:prstGeom>
        <a:solidFill>
          <a:srgbClr val="A5C0FD"/>
        </a:solidFill>
        <a:ln w="25400">
          <a:solidFill>
            <a:schemeClr val="bg2">
              <a:lumMod val="10000"/>
            </a:schemeClr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rPr>
            <a:t>이용의 어려움</a:t>
          </a:r>
          <a:endParaRPr lang="ko-KR" alt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생각대로 Bold" pitchFamily="2" charset="-127"/>
            <a:ea typeface="생각대로 Bold" pitchFamily="2" charset="-127"/>
          </a:endParaRPr>
        </a:p>
      </dsp:txBody>
      <dsp:txXfrm rot="5400000">
        <a:off x="5377160" y="1387771"/>
        <a:ext cx="1590079" cy="4114800"/>
      </dsp:txXfrm>
    </dsp:sp>
    <dsp:sp modelId="{6AAF8740-E2F8-42C5-B35D-890EB0ED5396}">
      <dsp:nvSpPr>
        <dsp:cNvPr id="0" name=""/>
        <dsp:cNvSpPr/>
      </dsp:nvSpPr>
      <dsp:spPr>
        <a:xfrm rot="10800000">
          <a:off x="2880359" y="1378699"/>
          <a:ext cx="2468880" cy="1482812"/>
        </a:xfrm>
        <a:prstGeom prst="smileyFace">
          <a:avLst/>
        </a:prstGeom>
        <a:solidFill>
          <a:srgbClr val="F9CF59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600" kern="1200" dirty="0" smtClean="0"/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600" kern="1200" dirty="0"/>
        </a:p>
      </dsp:txBody>
      <dsp:txXfrm rot="10800000">
        <a:off x="2880359" y="1378699"/>
        <a:ext cx="2468880" cy="148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76F9C-535E-458A-8D3E-0F8BE6662B97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DD78-F06D-4666-985E-CF37A982D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1E08-9591-4B41-A078-568A575E06B3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A674-56A1-41DE-A35D-CDD0A4CD0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PPT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15290" cy="20002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산림바이오매스</a:t>
            </a:r>
            <a:r>
              <a:rPr lang="ko-KR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몰라서</a:t>
            </a:r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/>
            </a:r>
            <a:b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</a:br>
            <a:r>
              <a:rPr lang="ko-KR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제명이 됐어요</a:t>
            </a:r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~</a:t>
            </a:r>
            <a:endParaRPr lang="ko-KR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2144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2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조 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: 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김도훈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, 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김연주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, 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장은미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           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박찬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, 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우승국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</p:spTree>
    <p:custDataLst>
      <p:tags r:id="rId1"/>
    </p:custDataLst>
  </p:cSld>
  <p:clrMapOvr>
    <a:masterClrMapping/>
  </p:clrMapOvr>
  <p:transition advTm="32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G\Desktop\PPT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04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산업바이오매스의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이점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424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49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공기 중 </a:t>
            </a:r>
            <a:r>
              <a:rPr lang="en-US" altLang="ko-KR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CO2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순 증가 억제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내용 개체 틀 3" descr="산림의_탄소순환[1]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11560" y="1844824"/>
            <a:ext cx="7858125" cy="4392488"/>
          </a:xfrm>
          <a:ln w="254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04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산업바이오매스의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단점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424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산림바이오매스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사례 및 현황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일본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pic>
        <p:nvPicPr>
          <p:cNvPr id="4" name="내용 개체 틀 3" descr="일본_고치현_유스하라_정_사례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802612"/>
            <a:ext cx="7572428" cy="4412470"/>
          </a:xfrm>
          <a:ln w="254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유럽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pic>
        <p:nvPicPr>
          <p:cNvPr id="4" name="내용 개체 틀 3" descr="유럽선진국 탄소순환마을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7715250" cy="4500563"/>
          </a:xfrm>
          <a:ln w="254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독일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64596"/>
            <a:ext cx="7286676" cy="45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한국</a:t>
            </a:r>
            <a:r>
              <a:rPr lang="en-US" altLang="ko-KR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(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영월군</a:t>
            </a:r>
            <a:r>
              <a:rPr lang="en-US" altLang="ko-KR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)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pic>
        <p:nvPicPr>
          <p:cNvPr id="4" name="내용 개체 틀 3" descr="d.bmp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714348" y="1643050"/>
            <a:ext cx="7743825" cy="4572000"/>
          </a:xfrm>
          <a:ln w="254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한국</a:t>
            </a:r>
            <a:r>
              <a:rPr lang="en-US" altLang="ko-KR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(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인제군</a:t>
            </a:r>
            <a:r>
              <a:rPr lang="en-US" altLang="ko-KR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)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pic>
        <p:nvPicPr>
          <p:cNvPr id="4" name="내용 개체 틀 3" descr="s.bmp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785786" y="1643050"/>
            <a:ext cx="7715303" cy="4714907"/>
          </a:xfrm>
          <a:ln w="25400"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G\Desktop\PPT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참고문헌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altLang="ko-KR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Naver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Blog</a:t>
            </a:r>
          </a:p>
          <a:p>
            <a:pPr>
              <a:buNone/>
            </a:pPr>
            <a:r>
              <a:rPr lang="en-US" altLang="ko-KR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Naver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Cafe</a:t>
            </a:r>
          </a:p>
          <a:p>
            <a:pPr>
              <a:buNone/>
            </a:pPr>
            <a:r>
              <a:rPr lang="en-US" altLang="ko-KR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Naver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지식 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in</a:t>
            </a: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Google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검색</a:t>
            </a:r>
            <a:endParaRPr lang="en-US" altLang="ko-K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http://www.envitop.co.kr/08chumdan/01/sp3.htm</a:t>
            </a: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http://utp.or.kr/utpnews/utpnews05.php?bid=A01000010&amp;exec=view&amp;idx=3029&amp;page=735&amp;category=</a:t>
            </a: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http://blog.daum.net/jinwoosunsaeng/6527044</a:t>
            </a: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http://blog.naver.com/PostView.nhn?blogId=twkim2004&amp;logNo=70108088200</a:t>
            </a: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http://blog.daum.net/sciencesense/8597953</a:t>
            </a: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http://www.gtnet.go.kr/index.jsp</a:t>
            </a:r>
          </a:p>
          <a:p>
            <a:pPr>
              <a:buNone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http://kin.naver.com/qna/detail.nhn?d1id=6&amp;dirId=60105&amp;docId=130334809&amp;q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PPT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차례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916832"/>
            <a:ext cx="7929618" cy="4286280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ko-KR" alt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산림바이오매스</a:t>
            </a: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?</a:t>
            </a:r>
          </a:p>
          <a:p>
            <a:pPr marL="514350" indent="-514350">
              <a:buAutoNum type="arabicPeriod"/>
            </a:pP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ko-KR" alt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</a:t>
            </a:r>
            <a:r>
              <a:rPr lang="ko-KR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매스의 유형</a:t>
            </a: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AutoNum type="arabicPeriod"/>
            </a:pPr>
            <a:r>
              <a:rPr lang="ko-KR" alt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바이오매스의</a:t>
            </a:r>
            <a:r>
              <a:rPr lang="ko-KR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이점</a:t>
            </a: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AutoNum type="arabicPeriod"/>
            </a:pP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ko-KR" alt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바이오매스의</a:t>
            </a:r>
            <a:r>
              <a:rPr lang="ko-KR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단점</a:t>
            </a: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AutoNum type="arabicPeriod"/>
            </a:pP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AutoNum type="arabicPeriod"/>
            </a:pPr>
            <a:r>
              <a:rPr lang="ko-KR" alt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산림바이오매스의</a:t>
            </a:r>
            <a:r>
              <a:rPr lang="ko-KR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사례 및 현황</a:t>
            </a: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AutoNum type="arabicPeriod"/>
            </a:pPr>
            <a:endParaRPr lang="en-US" altLang="ko-KR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  <a:p>
            <a:pPr marL="514350" indent="-514350">
              <a:buNone/>
            </a:pP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G\Desktop\PPT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21431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이제 제명될 걱정은            하지 마세요</a:t>
            </a:r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~</a:t>
            </a:r>
            <a:endParaRPr lang="ko-KR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PPT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산림바이오매스란</a:t>
            </a:r>
            <a:r>
              <a:rPr lang="en-US" altLang="ko-KR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?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pic>
        <p:nvPicPr>
          <p:cNvPr id="6" name="그림 5" descr="img_bio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857364"/>
            <a:ext cx="7500990" cy="4286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매스의 유형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0166" y="221455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목재칩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2214554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펠릿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4293096"/>
            <a:ext cx="3916254" cy="1729043"/>
          </a:xfrm>
          <a:prstGeom prst="roundRect">
            <a:avLst/>
          </a:prstGeom>
          <a:blipFill rotWithShape="0">
            <a:blip r:embed="rId9" cstate="print"/>
            <a:stretch>
              <a:fillRect/>
            </a:stretch>
          </a:blipFill>
          <a:ln w="254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모서리가 둥근 직사각형 8"/>
          <p:cNvSpPr/>
          <p:nvPr/>
        </p:nvSpPr>
        <p:spPr>
          <a:xfrm>
            <a:off x="4788024" y="4293096"/>
            <a:ext cx="3916254" cy="1713636"/>
          </a:xfrm>
          <a:prstGeom prst="roundRect">
            <a:avLst/>
          </a:prstGeom>
          <a:blipFill rotWithShape="0">
            <a:blip r:embed="rId10" cstate="print"/>
            <a:stretch>
              <a:fillRect/>
            </a:stretch>
          </a:blipFill>
          <a:ln w="254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763688" y="4869160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장작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79715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산림폐기물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매스의 유형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0166" y="221455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목재칩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72514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용도 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대규모 지역난방</a:t>
            </a:r>
            <a:endParaRPr lang="en-US" altLang="ko-K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중대규모 </a:t>
            </a:r>
            <a:r>
              <a:rPr lang="ko-KR" alt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열병합</a:t>
            </a:r>
            <a:endParaRPr lang="ko-KR" alt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16016" y="1700808"/>
            <a:ext cx="3916254" cy="2736304"/>
          </a:xfrm>
          <a:prstGeom prst="roundRect">
            <a:avLst/>
          </a:prstGeom>
          <a:blipFill rotWithShape="0">
            <a:blip r:embed="rId9" cstate="print"/>
            <a:stretch>
              <a:fillRect/>
            </a:stretch>
          </a:blipFill>
          <a:ln w="254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매스의 유형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2040" y="472514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용도 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중소규모 난방</a:t>
            </a:r>
            <a:endParaRPr lang="en-US" altLang="ko-K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중소규모 </a:t>
            </a:r>
            <a:r>
              <a:rPr lang="ko-KR" alt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열병합</a:t>
            </a:r>
            <a:endParaRPr lang="en-US" altLang="ko-K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716016" y="1700808"/>
            <a:ext cx="3916254" cy="2737047"/>
          </a:xfrm>
          <a:prstGeom prst="roundRect">
            <a:avLst/>
          </a:prstGeom>
          <a:blipFill rotWithShape="0">
            <a:blip r:embed="rId9" cstate="print"/>
            <a:stretch>
              <a:fillRect/>
            </a:stretch>
          </a:blipFill>
          <a:ln w="254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1763688" y="2204864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펠릿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매스의 유형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5918" y="2214554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장작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72514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용도 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전통적 개별난방</a:t>
            </a:r>
            <a:endParaRPr lang="en-US" altLang="ko-K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찜질방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등</a:t>
            </a:r>
          </a:p>
          <a:p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매스의 유형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2204864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산림폐기물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716016" y="1700808"/>
            <a:ext cx="3896171" cy="2753184"/>
          </a:xfrm>
          <a:prstGeom prst="roundRect">
            <a:avLst/>
          </a:prstGeom>
          <a:blipFill rotWithShape="0">
            <a:blip r:embed="rId9" cstate="print"/>
            <a:stretch>
              <a:fillRect/>
            </a:stretch>
          </a:blipFill>
          <a:ln w="254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4932040" y="4725144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용도 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중소규모 지역난방</a:t>
            </a:r>
            <a:endParaRPr lang="en-US" altLang="ko-K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대규모 </a:t>
            </a:r>
            <a:r>
              <a:rPr lang="ko-KR" alt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열병합</a:t>
            </a:r>
            <a:endParaRPr lang="ko-KR" alt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G\Desktop\PPT배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산림바이오매스의</a:t>
            </a:r>
            <a:r>
              <a:rPr lang="ko-KR" alt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생각대로 Bold" pitchFamily="2" charset="-127"/>
                <a:ea typeface="생각대로 Bold" pitchFamily="2" charset="-127"/>
              </a:rPr>
              <a:t> 이점</a:t>
            </a:r>
            <a:endParaRPr lang="ko-KR" alt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생각대로 Bold" pitchFamily="2" charset="-127"/>
              <a:ea typeface="생각대로 Bold" pitchFamily="2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heme/theme1.xml><?xml version="1.0" encoding="utf-8"?>
<a:theme xmlns:a="http://schemas.openxmlformats.org/drawingml/2006/main" name="Office 테마">
  <a:themeElements>
    <a:clrScheme name="사용자 지정 3">
      <a:dk1>
        <a:srgbClr val="62AC07"/>
      </a:dk1>
      <a:lt1>
        <a:srgbClr val="BBF96F"/>
      </a:lt1>
      <a:dk2>
        <a:srgbClr val="A5F740"/>
      </a:dk2>
      <a:lt2>
        <a:srgbClr val="E3FCC5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680000"/>
      </a:folHlink>
    </a:clrScheme>
    <a:fontScheme name="사용자 지정 2">
      <a:majorFont>
        <a:latin typeface="HY헤드라인M"/>
        <a:ea typeface="HY헤드라인M"/>
        <a:cs typeface=""/>
      </a:majorFont>
      <a:minorFont>
        <a:latin typeface="HY헤드"/>
        <a:ea typeface="HY헤드라인M"/>
        <a:cs typeface="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979</TotalTime>
  <Words>231</Words>
  <Application>Microsoft Office PowerPoint</Application>
  <PresentationFormat>화면 슬라이드 쇼(4:3)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산림바이오매스 몰라서 제명이 됐어요~</vt:lpstr>
      <vt:lpstr>차례</vt:lpstr>
      <vt:lpstr>산림바이오매스란?</vt:lpstr>
      <vt:lpstr>산림바이오 매스의 유형</vt:lpstr>
      <vt:lpstr>산림바이오 매스의 유형</vt:lpstr>
      <vt:lpstr>산림바이오 매스의 유형</vt:lpstr>
      <vt:lpstr>산림바이오 매스의 유형</vt:lpstr>
      <vt:lpstr>산림바이오 매스의 유형</vt:lpstr>
      <vt:lpstr>산림바이오매스의 이점</vt:lpstr>
      <vt:lpstr>산업바이오매스의 이점</vt:lpstr>
      <vt:lpstr>공기 중 CO2순 증가 억제</vt:lpstr>
      <vt:lpstr>산업바이오매스의 단점</vt:lpstr>
      <vt:lpstr>산림바이오매스 사례 및 현황</vt:lpstr>
      <vt:lpstr>일본</vt:lpstr>
      <vt:lpstr>유럽</vt:lpstr>
      <vt:lpstr>독일</vt:lpstr>
      <vt:lpstr>한국(영월군)</vt:lpstr>
      <vt:lpstr>한국(인제군)</vt:lpstr>
      <vt:lpstr>참고문헌</vt:lpstr>
      <vt:lpstr>이제 제명될 걱정은            하지 마세요~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2조</dc:title>
  <dc:creator>김도훈</dc:creator>
  <cp:lastModifiedBy>sec</cp:lastModifiedBy>
  <cp:revision>157</cp:revision>
  <dcterms:created xsi:type="dcterms:W3CDTF">2011-05-28T13:02:16Z</dcterms:created>
  <dcterms:modified xsi:type="dcterms:W3CDTF">2011-05-31T04:43:55Z</dcterms:modified>
</cp:coreProperties>
</file>