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23"/>
  </p:handoutMasterIdLst>
  <p:sldIdLst>
    <p:sldId id="256" r:id="rId2"/>
    <p:sldId id="257" r:id="rId3"/>
    <p:sldId id="258" r:id="rId4"/>
    <p:sldId id="259" r:id="rId5"/>
    <p:sldId id="260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80" r:id="rId16"/>
    <p:sldId id="261" r:id="rId17"/>
    <p:sldId id="262" r:id="rId18"/>
    <p:sldId id="263" r:id="rId19"/>
    <p:sldId id="264" r:id="rId20"/>
    <p:sldId id="265" r:id="rId21"/>
    <p:sldId id="276" r:id="rId22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6pPr>
    <a:lvl7pPr marL="27432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7pPr>
    <a:lvl8pPr marL="32004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8pPr>
    <a:lvl9pPr marL="3657600" algn="l" defTabSz="914400" rtl="0" eaLnBrk="1" latinLnBrk="1" hangingPunct="1">
      <a:defRPr kumimoji="1" sz="24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787"/>
    <p:restoredTop sz="90929"/>
  </p:normalViewPr>
  <p:slideViewPr>
    <p:cSldViewPr>
      <p:cViewPr varScale="1">
        <p:scale>
          <a:sx n="48" d="100"/>
          <a:sy n="48" d="100"/>
        </p:scale>
        <p:origin x="-941" y="-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23EF81B-8B78-4414-8BDC-B0993DB9CCD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5351405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모서리가 둥근 직사각형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BF48DB50-196C-4E08-9341-EE1028BB08C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7" name="직사각형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ADE0A7-75CE-43A8-945A-6E8A4BFC9F54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B35736-D5DA-4A36-A70A-223BEEF37D41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D63A4C-77FF-4F44-8ECF-38E261F6E74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모서리가 둥근 직사각형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직사각형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F6405879-ABB1-4392-BDB0-53F2ECEBC2A5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8297B0-1B70-4C08-9E9C-4624F93723DD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EBF91D-0E9B-491E-A2D6-B956EA3B99F6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1" name="내용 개체 틀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4E81E6-4C9F-40AF-A5B7-07449EDF6098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435CEE5-CE1A-49F7-A87A-D9C048F5A9C0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모서리가 둥근 직사각형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6EC6A7-1B7A-45B3-82D3-4EC531E5F10B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1" name="내용 개체 틀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pPr>
              <a:defRPr/>
            </a:pPr>
            <a:endParaRPr lang="en-US" altLang="ko-KR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pPr>
              <a:defRPr/>
            </a:pPr>
            <a:fld id="{883172C3-DF91-4AF7-975D-80A52B68C3E7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  <p:sp>
        <p:nvSpPr>
          <p:cNvPr id="11" name="직사각형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직사각형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모서리가 둥근 직사각형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fld id="{FCBCEE83-8C6E-42C4-935B-8971ED8024FC}" type="slidenum">
              <a:rPr lang="en-US" altLang="ko-KR" smtClean="0"/>
              <a:pPr>
                <a:defRPr/>
              </a:pPr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1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1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1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1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1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1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14400"/>
            <a:ext cx="7772400" cy="990600"/>
          </a:xfrm>
        </p:spPr>
        <p:txBody>
          <a:bodyPr/>
          <a:lstStyle/>
          <a:p>
            <a:pPr eaLnBrk="1" hangingPunct="1"/>
            <a:r>
              <a:rPr lang="ko-KR" altLang="en-US" sz="3600" dirty="0" smtClean="0"/>
              <a:t>제 </a:t>
            </a:r>
            <a:r>
              <a:rPr lang="en-US" altLang="ko-KR" sz="3600" dirty="0" smtClean="0"/>
              <a:t>12 </a:t>
            </a:r>
            <a:r>
              <a:rPr lang="ko-KR" altLang="en-US" sz="3600" dirty="0" smtClean="0"/>
              <a:t>장 정보보호와 </a:t>
            </a:r>
            <a:r>
              <a:rPr lang="ko-KR" altLang="en-US" sz="3600" dirty="0" smtClean="0"/>
              <a:t>보안</a:t>
            </a:r>
            <a:endParaRPr lang="ko-KR" altLang="en-US" sz="36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2743200"/>
            <a:ext cx="7772400" cy="2514600"/>
          </a:xfrm>
        </p:spPr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1 </a:t>
            </a:r>
            <a:r>
              <a:rPr lang="ko-KR" altLang="en-US" dirty="0" smtClean="0"/>
              <a:t>절 회계정보 </a:t>
            </a:r>
            <a:r>
              <a:rPr lang="ko-KR" altLang="en-US" dirty="0" smtClean="0"/>
              <a:t>보호정책과 관리</a:t>
            </a:r>
            <a:endParaRPr lang="ko-KR" altLang="en-US" dirty="0" smtClean="0"/>
          </a:p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2 </a:t>
            </a:r>
            <a:r>
              <a:rPr lang="ko-KR" altLang="en-US" dirty="0" smtClean="0"/>
              <a:t>절 </a:t>
            </a:r>
            <a:r>
              <a:rPr lang="ko-KR" altLang="en-US" dirty="0" smtClean="0"/>
              <a:t>보안과 암호</a:t>
            </a:r>
            <a:endParaRPr lang="ko-KR" altLang="en-US" dirty="0" smtClean="0"/>
          </a:p>
          <a:p>
            <a:pPr eaLnBrk="1" hangingPunct="1"/>
            <a:r>
              <a:rPr lang="ko-KR" altLang="en-US" dirty="0" smtClean="0"/>
              <a:t>엑셀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엑셀로 종합원가계산</a:t>
            </a:r>
            <a:endParaRPr lang="en-US" altLang="ko-KR" dirty="0" smtClean="0"/>
          </a:p>
          <a:p>
            <a:pPr eaLnBrk="1" hangingPunct="1"/>
            <a:endParaRPr lang="ko-KR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1. </a:t>
            </a:r>
            <a:r>
              <a:rPr lang="ko-KR" altLang="en-US" sz="3600" smtClean="0"/>
              <a:t>보안의 종류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2286000"/>
            <a:ext cx="7772400" cy="3352800"/>
          </a:xfrm>
        </p:spPr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z="2800" smtClean="0"/>
              <a:t>응용 시스템 보안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z="2800" smtClean="0"/>
              <a:t>데이터베이스 보안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z="2800" smtClean="0"/>
              <a:t>컴퓨터 보안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z="2800" smtClean="0"/>
              <a:t>네트워크 보안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z="2800" smtClean="0"/>
              <a:t>워크스테이션</a:t>
            </a:r>
            <a:r>
              <a:rPr lang="en-US" altLang="ko-KR" sz="2800" smtClean="0"/>
              <a:t>/</a:t>
            </a:r>
            <a:r>
              <a:rPr lang="ko-KR" altLang="en-US" sz="2800" smtClean="0"/>
              <a:t>개인용 컴퓨터 보안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z="2800" smtClean="0"/>
              <a:t>물리적 보안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ko-KR" sz="3600" smtClean="0"/>
              <a:t>2. </a:t>
            </a:r>
            <a:r>
              <a:rPr lang="ko-KR" altLang="en-US" sz="3600" smtClean="0"/>
              <a:t>보안의 평가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</a:t>
            </a:r>
            <a:r>
              <a:rPr lang="ko-KR" altLang="en-US" sz="2400" smtClean="0"/>
              <a:t>컴퓨터 업체들은 나름대로 자사의 컴퓨터가 보안성이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높다고 주장하고 있으나 이에 대한 객관적인 보안성 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평가가 필요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미국정부 </a:t>
            </a:r>
            <a:r>
              <a:rPr lang="en-US" altLang="ko-KR" sz="2400" smtClean="0">
                <a:latin typeface="Times New Roman" pitchFamily="18" charset="0"/>
              </a:rPr>
              <a:t>–</a:t>
            </a:r>
            <a:r>
              <a:rPr lang="en-US" altLang="ko-KR" sz="2400" smtClean="0"/>
              <a:t> TCSEC</a:t>
            </a:r>
            <a:r>
              <a:rPr lang="ko-KR" altLang="en-US" sz="2400" smtClean="0"/>
              <a:t>를 만들어 이를 근거로 평가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유럽 </a:t>
            </a:r>
            <a:r>
              <a:rPr lang="en-US" altLang="ko-KR" sz="2400" smtClean="0">
                <a:latin typeface="Times New Roman" pitchFamily="18" charset="0"/>
              </a:rPr>
              <a:t>–</a:t>
            </a:r>
            <a:r>
              <a:rPr lang="en-US" altLang="ko-KR" sz="2400" smtClean="0"/>
              <a:t> </a:t>
            </a:r>
            <a:r>
              <a:rPr lang="ko-KR" altLang="en-US" sz="2400" smtClean="0"/>
              <a:t>독일을 기준으로 </a:t>
            </a:r>
            <a:r>
              <a:rPr lang="en-US" altLang="ko-KR" sz="2400" smtClean="0"/>
              <a:t>ITSEC</a:t>
            </a:r>
            <a:r>
              <a:rPr lang="ko-KR" altLang="en-US" sz="2400" smtClean="0"/>
              <a:t>를 만들어 사용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z="2400" smtClean="0"/>
              <a:t>법적</a:t>
            </a:r>
            <a:r>
              <a:rPr lang="en-US" altLang="ko-KR" sz="2400" smtClean="0"/>
              <a:t>/</a:t>
            </a:r>
            <a:r>
              <a:rPr lang="ko-KR" altLang="en-US" sz="2400" smtClean="0"/>
              <a:t>윤리적 문제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z="2400" smtClean="0"/>
              <a:t>위험분석과 관리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자산 분류 및 평가</a:t>
            </a:r>
            <a:r>
              <a:rPr lang="en-US" altLang="ko-KR" sz="2400" smtClean="0"/>
              <a:t>, </a:t>
            </a:r>
            <a:r>
              <a:rPr lang="ko-KR" altLang="en-US" sz="2400" smtClean="0"/>
              <a:t>위협평가</a:t>
            </a:r>
            <a:r>
              <a:rPr lang="en-US" altLang="ko-KR" sz="2400" smtClean="0"/>
              <a:t>, </a:t>
            </a:r>
            <a:r>
              <a:rPr lang="ko-KR" altLang="en-US" sz="2400" smtClean="0"/>
              <a:t>취약성 평가</a:t>
            </a:r>
            <a:r>
              <a:rPr lang="en-US" altLang="ko-KR" sz="2400" smtClean="0"/>
              <a:t>,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smtClean="0"/>
              <a:t>      </a:t>
            </a:r>
            <a:r>
              <a:rPr lang="ko-KR" altLang="en-US" sz="2400" smtClean="0"/>
              <a:t>위험 측정</a:t>
            </a:r>
            <a:r>
              <a:rPr lang="en-US" altLang="ko-KR" sz="2400" smtClean="0"/>
              <a:t>, </a:t>
            </a:r>
            <a:r>
              <a:rPr lang="ko-KR" altLang="en-US" sz="2400" smtClean="0"/>
              <a:t>보안대책 선택</a:t>
            </a:r>
            <a:r>
              <a:rPr lang="en-US" altLang="ko-KR" sz="2400" smtClean="0"/>
              <a:t>, </a:t>
            </a:r>
            <a:r>
              <a:rPr lang="ko-KR" altLang="en-US" sz="2400" smtClean="0"/>
              <a:t>비용효과 분석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3. </a:t>
            </a:r>
            <a:r>
              <a:rPr lang="ko-KR" altLang="en-US" sz="3600" smtClean="0"/>
              <a:t>인터넷 보안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524000"/>
            <a:ext cx="7772400" cy="2667000"/>
          </a:xfrm>
        </p:spPr>
        <p:txBody>
          <a:bodyPr>
            <a:normAutofit fontScale="92500" lnSpcReduction="10000"/>
          </a:bodyPr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z="2400" dirty="0" smtClean="0"/>
              <a:t>인터넷 </a:t>
            </a:r>
            <a:r>
              <a:rPr lang="ko-KR" altLang="en-US" sz="2400" dirty="0" smtClean="0"/>
              <a:t>안전성</a:t>
            </a:r>
            <a:endParaRPr lang="en-US" altLang="ko-KR" sz="2400" dirty="0" smtClean="0"/>
          </a:p>
          <a:p>
            <a:pPr marL="609600" indent="-609600" eaLnBrk="1" hangingPunct="1">
              <a:buFontTx/>
              <a:buAutoNum type="arabicParenBoth"/>
            </a:pPr>
            <a:endParaRPr lang="ko-KR" altLang="en-US" sz="2400" dirty="0" smtClean="0"/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z="2400" dirty="0" smtClean="0"/>
              <a:t>저장된 정보에 대한 </a:t>
            </a:r>
            <a:r>
              <a:rPr lang="ko-KR" altLang="en-US" sz="2400" dirty="0" smtClean="0"/>
              <a:t>보안</a:t>
            </a:r>
            <a:endParaRPr lang="en-US" altLang="ko-KR" sz="2400" dirty="0" smtClean="0"/>
          </a:p>
          <a:p>
            <a:pPr marL="609600" indent="-609600" eaLnBrk="1" hangingPunct="1">
              <a:buFontTx/>
              <a:buAutoNum type="arabicParenBoth"/>
            </a:pPr>
            <a:endParaRPr lang="ko-KR" altLang="en-US" sz="2400" dirty="0" smtClean="0"/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z="2400" dirty="0" smtClean="0"/>
              <a:t>유통되는 정보에 대한 보안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dirty="0" smtClean="0"/>
              <a:t>      </a:t>
            </a:r>
            <a:r>
              <a:rPr lang="en-US" altLang="ko-KR" sz="2400" dirty="0" smtClean="0"/>
              <a:t>- </a:t>
            </a:r>
            <a:r>
              <a:rPr lang="ko-KR" altLang="en-US" sz="2400" dirty="0" smtClean="0"/>
              <a:t>기밀성 문제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무결성의 문제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부인방지의 문제</a:t>
            </a:r>
            <a:r>
              <a:rPr lang="en-US" altLang="ko-KR" sz="2400" dirty="0" smtClean="0"/>
              <a:t>,</a:t>
            </a:r>
          </a:p>
          <a:p>
            <a:pPr marL="609600" indent="-609600" eaLnBrk="1" hangingPunct="1">
              <a:buFontTx/>
              <a:buNone/>
            </a:pPr>
            <a:r>
              <a:rPr lang="en-US" altLang="ko-KR" sz="2400" dirty="0" smtClean="0"/>
              <a:t>         </a:t>
            </a:r>
            <a:r>
              <a:rPr lang="ko-KR" altLang="en-US" sz="2400" dirty="0" smtClean="0"/>
              <a:t>인증의 </a:t>
            </a:r>
            <a:r>
              <a:rPr lang="ko-KR" altLang="en-US" sz="2400" dirty="0" smtClean="0"/>
              <a:t>문제</a:t>
            </a:r>
            <a:endParaRPr lang="ko-KR" alt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200" smtClean="0"/>
              <a:t>(5) </a:t>
            </a:r>
            <a:r>
              <a:rPr lang="ko-KR" altLang="en-US" sz="3200" smtClean="0"/>
              <a:t>인터넷의 위험요소 및 보안 서비스</a:t>
            </a:r>
          </a:p>
        </p:txBody>
      </p:sp>
      <p:grpSp>
        <p:nvGrpSpPr>
          <p:cNvPr id="20483" name="Group 4"/>
          <p:cNvGrpSpPr>
            <a:grpSpLocks/>
          </p:cNvGrpSpPr>
          <p:nvPr/>
        </p:nvGrpSpPr>
        <p:grpSpPr bwMode="auto">
          <a:xfrm>
            <a:off x="990600" y="1828800"/>
            <a:ext cx="1125538" cy="1025525"/>
            <a:chOff x="0" y="0"/>
            <a:chExt cx="1772" cy="1617"/>
          </a:xfrm>
        </p:grpSpPr>
        <p:sp>
          <p:nvSpPr>
            <p:cNvPr id="20846" name="Freeform 5"/>
            <p:cNvSpPr>
              <a:spLocks noChangeArrowheads="1"/>
            </p:cNvSpPr>
            <p:nvPr/>
          </p:nvSpPr>
          <p:spPr bwMode="auto">
            <a:xfrm>
              <a:off x="0" y="528"/>
              <a:ext cx="1772" cy="1082"/>
            </a:xfrm>
            <a:custGeom>
              <a:avLst/>
              <a:gdLst>
                <a:gd name="T0" fmla="*/ 6 w 1771"/>
                <a:gd name="T1" fmla="*/ 183 h 1081"/>
                <a:gd name="T2" fmla="*/ 356 w 1771"/>
                <a:gd name="T3" fmla="*/ 0 h 1081"/>
                <a:gd name="T4" fmla="*/ 1772 w 1771"/>
                <a:gd name="T5" fmla="*/ 218 h 1081"/>
                <a:gd name="T6" fmla="*/ 1772 w 1771"/>
                <a:gd name="T7" fmla="*/ 1078 h 1081"/>
                <a:gd name="T8" fmla="*/ 0 w 1771"/>
                <a:gd name="T9" fmla="*/ 1082 h 1081"/>
                <a:gd name="T10" fmla="*/ 2 w 1771"/>
                <a:gd name="T11" fmla="*/ 186 h 10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71"/>
                <a:gd name="T19" fmla="*/ 0 h 1081"/>
                <a:gd name="T20" fmla="*/ 1771 w 1771"/>
                <a:gd name="T21" fmla="*/ 1081 h 10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71" h="1081">
                  <a:moveTo>
                    <a:pt x="6" y="183"/>
                  </a:moveTo>
                  <a:lnTo>
                    <a:pt x="356" y="0"/>
                  </a:lnTo>
                  <a:lnTo>
                    <a:pt x="1771" y="218"/>
                  </a:lnTo>
                  <a:lnTo>
                    <a:pt x="1771" y="1077"/>
                  </a:lnTo>
                  <a:lnTo>
                    <a:pt x="0" y="1081"/>
                  </a:lnTo>
                  <a:lnTo>
                    <a:pt x="2" y="186"/>
                  </a:lnTo>
                </a:path>
              </a:pathLst>
            </a:custGeom>
            <a:solidFill>
              <a:srgbClr val="004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grpSp>
          <p:nvGrpSpPr>
            <p:cNvPr id="20847" name="Group 6"/>
            <p:cNvGrpSpPr>
              <a:grpSpLocks/>
            </p:cNvGrpSpPr>
            <p:nvPr/>
          </p:nvGrpSpPr>
          <p:grpSpPr bwMode="auto">
            <a:xfrm>
              <a:off x="601" y="901"/>
              <a:ext cx="629" cy="396"/>
              <a:chOff x="601" y="901"/>
              <a:chExt cx="629" cy="396"/>
            </a:xfrm>
          </p:grpSpPr>
          <p:sp>
            <p:nvSpPr>
              <p:cNvPr id="20848" name="Freeform 7"/>
              <p:cNvSpPr>
                <a:spLocks noChangeArrowheads="1"/>
              </p:cNvSpPr>
              <p:nvPr/>
            </p:nvSpPr>
            <p:spPr bwMode="auto">
              <a:xfrm>
                <a:off x="613" y="927"/>
                <a:ext cx="617" cy="356"/>
              </a:xfrm>
              <a:custGeom>
                <a:avLst/>
                <a:gdLst>
                  <a:gd name="T0" fmla="*/ 2 w 616"/>
                  <a:gd name="T1" fmla="*/ 166 h 355"/>
                  <a:gd name="T2" fmla="*/ 543 w 616"/>
                  <a:gd name="T3" fmla="*/ 356 h 355"/>
                  <a:gd name="T4" fmla="*/ 617 w 616"/>
                  <a:gd name="T5" fmla="*/ 156 h 355"/>
                  <a:gd name="T6" fmla="*/ 95 w 616"/>
                  <a:gd name="T7" fmla="*/ 0 h 355"/>
                  <a:gd name="T8" fmla="*/ 0 w 616"/>
                  <a:gd name="T9" fmla="*/ 164 h 3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16"/>
                  <a:gd name="T16" fmla="*/ 0 h 355"/>
                  <a:gd name="T17" fmla="*/ 616 w 616"/>
                  <a:gd name="T18" fmla="*/ 355 h 3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16" h="355">
                    <a:moveTo>
                      <a:pt x="2" y="166"/>
                    </a:moveTo>
                    <a:lnTo>
                      <a:pt x="542" y="355"/>
                    </a:lnTo>
                    <a:lnTo>
                      <a:pt x="616" y="156"/>
                    </a:lnTo>
                    <a:lnTo>
                      <a:pt x="95" y="0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C8C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849" name="Freeform 8"/>
              <p:cNvSpPr>
                <a:spLocks noChangeArrowheads="1"/>
              </p:cNvSpPr>
              <p:nvPr/>
            </p:nvSpPr>
            <p:spPr bwMode="auto">
              <a:xfrm>
                <a:off x="607" y="901"/>
                <a:ext cx="619" cy="357"/>
              </a:xfrm>
              <a:custGeom>
                <a:avLst/>
                <a:gdLst>
                  <a:gd name="T0" fmla="*/ 2 w 616"/>
                  <a:gd name="T1" fmla="*/ 168 h 356"/>
                  <a:gd name="T2" fmla="*/ 545 w 616"/>
                  <a:gd name="T3" fmla="*/ 357 h 356"/>
                  <a:gd name="T4" fmla="*/ 619 w 616"/>
                  <a:gd name="T5" fmla="*/ 158 h 356"/>
                  <a:gd name="T6" fmla="*/ 96 w 616"/>
                  <a:gd name="T7" fmla="*/ 0 h 356"/>
                  <a:gd name="T8" fmla="*/ 0 w 616"/>
                  <a:gd name="T9" fmla="*/ 164 h 3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16"/>
                  <a:gd name="T16" fmla="*/ 0 h 356"/>
                  <a:gd name="T17" fmla="*/ 616 w 616"/>
                  <a:gd name="T18" fmla="*/ 356 h 3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16" h="356">
                    <a:moveTo>
                      <a:pt x="2" y="168"/>
                    </a:moveTo>
                    <a:lnTo>
                      <a:pt x="542" y="356"/>
                    </a:lnTo>
                    <a:lnTo>
                      <a:pt x="616" y="158"/>
                    </a:lnTo>
                    <a:lnTo>
                      <a:pt x="96" y="0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E8EC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850" name="Freeform 9"/>
              <p:cNvSpPr>
                <a:spLocks noChangeArrowheads="1"/>
              </p:cNvSpPr>
              <p:nvPr/>
            </p:nvSpPr>
            <p:spPr bwMode="auto">
              <a:xfrm>
                <a:off x="1084" y="1073"/>
                <a:ext cx="115" cy="162"/>
              </a:xfrm>
              <a:custGeom>
                <a:avLst/>
                <a:gdLst>
                  <a:gd name="T0" fmla="*/ 42 w 114"/>
                  <a:gd name="T1" fmla="*/ 0 h 161"/>
                  <a:gd name="T2" fmla="*/ 0 w 114"/>
                  <a:gd name="T3" fmla="*/ 129 h 161"/>
                  <a:gd name="T4" fmla="*/ 65 w 114"/>
                  <a:gd name="T5" fmla="*/ 162 h 161"/>
                  <a:gd name="T6" fmla="*/ 115 w 114"/>
                  <a:gd name="T7" fmla="*/ 28 h 161"/>
                  <a:gd name="T8" fmla="*/ 45 w 114"/>
                  <a:gd name="T9" fmla="*/ 0 h 1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4"/>
                  <a:gd name="T16" fmla="*/ 0 h 161"/>
                  <a:gd name="T17" fmla="*/ 114 w 114"/>
                  <a:gd name="T18" fmla="*/ 161 h 16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4" h="161">
                    <a:moveTo>
                      <a:pt x="42" y="0"/>
                    </a:moveTo>
                    <a:lnTo>
                      <a:pt x="0" y="128"/>
                    </a:lnTo>
                    <a:lnTo>
                      <a:pt x="64" y="161"/>
                    </a:lnTo>
                    <a:lnTo>
                      <a:pt x="114" y="28"/>
                    </a:lnTo>
                    <a:lnTo>
                      <a:pt x="45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851" name="Freeform 10"/>
              <p:cNvSpPr>
                <a:spLocks noChangeArrowheads="1"/>
              </p:cNvSpPr>
              <p:nvPr/>
            </p:nvSpPr>
            <p:spPr bwMode="auto">
              <a:xfrm>
                <a:off x="646" y="932"/>
                <a:ext cx="388" cy="240"/>
              </a:xfrm>
              <a:custGeom>
                <a:avLst/>
                <a:gdLst>
                  <a:gd name="T0" fmla="*/ 2 w 387"/>
                  <a:gd name="T1" fmla="*/ 113 h 238"/>
                  <a:gd name="T2" fmla="*/ 340 w 387"/>
                  <a:gd name="T3" fmla="*/ 240 h 238"/>
                  <a:gd name="T4" fmla="*/ 388 w 387"/>
                  <a:gd name="T5" fmla="*/ 106 h 238"/>
                  <a:gd name="T6" fmla="*/ 60 w 387"/>
                  <a:gd name="T7" fmla="*/ 0 h 238"/>
                  <a:gd name="T8" fmla="*/ 0 w 387"/>
                  <a:gd name="T9" fmla="*/ 110 h 2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7"/>
                  <a:gd name="T16" fmla="*/ 0 h 238"/>
                  <a:gd name="T17" fmla="*/ 387 w 387"/>
                  <a:gd name="T18" fmla="*/ 238 h 2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7" h="238">
                    <a:moveTo>
                      <a:pt x="2" y="112"/>
                    </a:moveTo>
                    <a:lnTo>
                      <a:pt x="339" y="238"/>
                    </a:lnTo>
                    <a:lnTo>
                      <a:pt x="387" y="105"/>
                    </a:lnTo>
                    <a:lnTo>
                      <a:pt x="60" y="0"/>
                    </a:lnTo>
                    <a:lnTo>
                      <a:pt x="0" y="109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852" name="Freeform 11"/>
              <p:cNvSpPr>
                <a:spLocks noChangeArrowheads="1"/>
              </p:cNvSpPr>
              <p:nvPr/>
            </p:nvSpPr>
            <p:spPr bwMode="auto">
              <a:xfrm>
                <a:off x="1026" y="1056"/>
                <a:ext cx="83" cy="80"/>
              </a:xfrm>
              <a:custGeom>
                <a:avLst/>
                <a:gdLst>
                  <a:gd name="T0" fmla="*/ 24 w 82"/>
                  <a:gd name="T1" fmla="*/ 0 h 80"/>
                  <a:gd name="T2" fmla="*/ 0 w 82"/>
                  <a:gd name="T3" fmla="*/ 56 h 80"/>
                  <a:gd name="T4" fmla="*/ 61 w 82"/>
                  <a:gd name="T5" fmla="*/ 80 h 80"/>
                  <a:gd name="T6" fmla="*/ 83 w 82"/>
                  <a:gd name="T7" fmla="*/ 23 h 80"/>
                  <a:gd name="T8" fmla="*/ 24 w 82"/>
                  <a:gd name="T9" fmla="*/ 0 h 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2"/>
                  <a:gd name="T16" fmla="*/ 0 h 80"/>
                  <a:gd name="T17" fmla="*/ 82 w 82"/>
                  <a:gd name="T18" fmla="*/ 80 h 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2" h="80">
                    <a:moveTo>
                      <a:pt x="24" y="0"/>
                    </a:moveTo>
                    <a:lnTo>
                      <a:pt x="0" y="56"/>
                    </a:lnTo>
                    <a:lnTo>
                      <a:pt x="60" y="80"/>
                    </a:lnTo>
                    <a:lnTo>
                      <a:pt x="82" y="23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853" name="Freeform 12"/>
              <p:cNvSpPr>
                <a:spLocks noChangeArrowheads="1"/>
              </p:cNvSpPr>
              <p:nvPr/>
            </p:nvSpPr>
            <p:spPr bwMode="auto">
              <a:xfrm>
                <a:off x="1000" y="1121"/>
                <a:ext cx="81" cy="82"/>
              </a:xfrm>
              <a:custGeom>
                <a:avLst/>
                <a:gdLst>
                  <a:gd name="T0" fmla="*/ 24 w 80"/>
                  <a:gd name="T1" fmla="*/ 0 h 81"/>
                  <a:gd name="T2" fmla="*/ 0 w 80"/>
                  <a:gd name="T3" fmla="*/ 58 h 81"/>
                  <a:gd name="T4" fmla="*/ 60 w 80"/>
                  <a:gd name="T5" fmla="*/ 82 h 81"/>
                  <a:gd name="T6" fmla="*/ 81 w 80"/>
                  <a:gd name="T7" fmla="*/ 24 h 81"/>
                  <a:gd name="T8" fmla="*/ 24 w 80"/>
                  <a:gd name="T9" fmla="*/ 0 h 8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0"/>
                  <a:gd name="T16" fmla="*/ 0 h 81"/>
                  <a:gd name="T17" fmla="*/ 80 w 80"/>
                  <a:gd name="T18" fmla="*/ 81 h 8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0" h="81">
                    <a:moveTo>
                      <a:pt x="24" y="0"/>
                    </a:moveTo>
                    <a:lnTo>
                      <a:pt x="0" y="57"/>
                    </a:lnTo>
                    <a:lnTo>
                      <a:pt x="59" y="81"/>
                    </a:lnTo>
                    <a:lnTo>
                      <a:pt x="80" y="24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854" name="Freeform 13"/>
              <p:cNvSpPr>
                <a:spLocks noChangeArrowheads="1"/>
              </p:cNvSpPr>
              <p:nvPr/>
            </p:nvSpPr>
            <p:spPr bwMode="auto">
              <a:xfrm>
                <a:off x="601" y="1064"/>
                <a:ext cx="564" cy="232"/>
              </a:xfrm>
              <a:custGeom>
                <a:avLst/>
                <a:gdLst>
                  <a:gd name="T0" fmla="*/ 5 w 563"/>
                  <a:gd name="T1" fmla="*/ 0 h 230"/>
                  <a:gd name="T2" fmla="*/ 8 w 563"/>
                  <a:gd name="T3" fmla="*/ 24 h 230"/>
                  <a:gd name="T4" fmla="*/ 549 w 563"/>
                  <a:gd name="T5" fmla="*/ 232 h 230"/>
                  <a:gd name="T6" fmla="*/ 564 w 563"/>
                  <a:gd name="T7" fmla="*/ 207 h 230"/>
                  <a:gd name="T8" fmla="*/ 0 w 563"/>
                  <a:gd name="T9" fmla="*/ 0 h 2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63"/>
                  <a:gd name="T16" fmla="*/ 0 h 230"/>
                  <a:gd name="T17" fmla="*/ 563 w 563"/>
                  <a:gd name="T18" fmla="*/ 230 h 23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63" h="230">
                    <a:moveTo>
                      <a:pt x="5" y="0"/>
                    </a:moveTo>
                    <a:lnTo>
                      <a:pt x="8" y="24"/>
                    </a:lnTo>
                    <a:lnTo>
                      <a:pt x="548" y="230"/>
                    </a:lnTo>
                    <a:lnTo>
                      <a:pt x="563" y="20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855" name="Freeform 14"/>
              <p:cNvSpPr>
                <a:spLocks noChangeArrowheads="1"/>
              </p:cNvSpPr>
              <p:nvPr/>
            </p:nvSpPr>
            <p:spPr bwMode="auto">
              <a:xfrm>
                <a:off x="1151" y="1060"/>
                <a:ext cx="80" cy="228"/>
              </a:xfrm>
              <a:custGeom>
                <a:avLst/>
                <a:gdLst>
                  <a:gd name="T0" fmla="*/ 0 w 78"/>
                  <a:gd name="T1" fmla="*/ 199 h 227"/>
                  <a:gd name="T2" fmla="*/ 74 w 78"/>
                  <a:gd name="T3" fmla="*/ 0 h 227"/>
                  <a:gd name="T4" fmla="*/ 80 w 78"/>
                  <a:gd name="T5" fmla="*/ 31 h 227"/>
                  <a:gd name="T6" fmla="*/ 5 w 78"/>
                  <a:gd name="T7" fmla="*/ 228 h 227"/>
                  <a:gd name="T8" fmla="*/ 4 w 78"/>
                  <a:gd name="T9" fmla="*/ 195 h 2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8"/>
                  <a:gd name="T16" fmla="*/ 0 h 227"/>
                  <a:gd name="T17" fmla="*/ 78 w 78"/>
                  <a:gd name="T18" fmla="*/ 227 h 2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8" h="227">
                    <a:moveTo>
                      <a:pt x="0" y="198"/>
                    </a:moveTo>
                    <a:lnTo>
                      <a:pt x="72" y="0"/>
                    </a:lnTo>
                    <a:lnTo>
                      <a:pt x="78" y="31"/>
                    </a:lnTo>
                    <a:lnTo>
                      <a:pt x="5" y="227"/>
                    </a:lnTo>
                    <a:lnTo>
                      <a:pt x="4" y="194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856" name="Freeform 15"/>
              <p:cNvSpPr>
                <a:spLocks noChangeArrowheads="1"/>
              </p:cNvSpPr>
              <p:nvPr/>
            </p:nvSpPr>
            <p:spPr bwMode="auto">
              <a:xfrm>
                <a:off x="1360" y="732"/>
                <a:ext cx="326" cy="592"/>
              </a:xfrm>
              <a:custGeom>
                <a:avLst/>
                <a:gdLst>
                  <a:gd name="T0" fmla="*/ 68 w 324"/>
                  <a:gd name="T1" fmla="*/ 12 h 590"/>
                  <a:gd name="T2" fmla="*/ 110 w 324"/>
                  <a:gd name="T3" fmla="*/ 4 h 590"/>
                  <a:gd name="T4" fmla="*/ 140 w 324"/>
                  <a:gd name="T5" fmla="*/ 0 h 590"/>
                  <a:gd name="T6" fmla="*/ 173 w 324"/>
                  <a:gd name="T7" fmla="*/ 29 h 590"/>
                  <a:gd name="T8" fmla="*/ 197 w 324"/>
                  <a:gd name="T9" fmla="*/ 72 h 590"/>
                  <a:gd name="T10" fmla="*/ 197 w 324"/>
                  <a:gd name="T11" fmla="*/ 135 h 590"/>
                  <a:gd name="T12" fmla="*/ 174 w 324"/>
                  <a:gd name="T13" fmla="*/ 173 h 590"/>
                  <a:gd name="T14" fmla="*/ 121 w 324"/>
                  <a:gd name="T15" fmla="*/ 201 h 590"/>
                  <a:gd name="T16" fmla="*/ 69 w 324"/>
                  <a:gd name="T17" fmla="*/ 237 h 590"/>
                  <a:gd name="T18" fmla="*/ 21 w 324"/>
                  <a:gd name="T19" fmla="*/ 312 h 590"/>
                  <a:gd name="T20" fmla="*/ 13 w 324"/>
                  <a:gd name="T21" fmla="*/ 329 h 590"/>
                  <a:gd name="T22" fmla="*/ 55 w 324"/>
                  <a:gd name="T23" fmla="*/ 377 h 590"/>
                  <a:gd name="T24" fmla="*/ 100 w 324"/>
                  <a:gd name="T25" fmla="*/ 427 h 590"/>
                  <a:gd name="T26" fmla="*/ 144 w 324"/>
                  <a:gd name="T27" fmla="*/ 441 h 590"/>
                  <a:gd name="T28" fmla="*/ 186 w 324"/>
                  <a:gd name="T29" fmla="*/ 449 h 590"/>
                  <a:gd name="T30" fmla="*/ 232 w 324"/>
                  <a:gd name="T31" fmla="*/ 457 h 590"/>
                  <a:gd name="T32" fmla="*/ 282 w 324"/>
                  <a:gd name="T33" fmla="*/ 474 h 590"/>
                  <a:gd name="T34" fmla="*/ 320 w 324"/>
                  <a:gd name="T35" fmla="*/ 495 h 590"/>
                  <a:gd name="T36" fmla="*/ 325 w 324"/>
                  <a:gd name="T37" fmla="*/ 515 h 590"/>
                  <a:gd name="T38" fmla="*/ 300 w 324"/>
                  <a:gd name="T39" fmla="*/ 546 h 590"/>
                  <a:gd name="T40" fmla="*/ 270 w 324"/>
                  <a:gd name="T41" fmla="*/ 578 h 590"/>
                  <a:gd name="T42" fmla="*/ 249 w 324"/>
                  <a:gd name="T43" fmla="*/ 574 h 590"/>
                  <a:gd name="T44" fmla="*/ 282 w 324"/>
                  <a:gd name="T45" fmla="*/ 546 h 590"/>
                  <a:gd name="T46" fmla="*/ 314 w 324"/>
                  <a:gd name="T47" fmla="*/ 509 h 590"/>
                  <a:gd name="T48" fmla="*/ 270 w 324"/>
                  <a:gd name="T49" fmla="*/ 481 h 590"/>
                  <a:gd name="T50" fmla="*/ 231 w 324"/>
                  <a:gd name="T51" fmla="*/ 466 h 590"/>
                  <a:gd name="T52" fmla="*/ 173 w 324"/>
                  <a:gd name="T53" fmla="*/ 455 h 590"/>
                  <a:gd name="T54" fmla="*/ 120 w 324"/>
                  <a:gd name="T55" fmla="*/ 452 h 590"/>
                  <a:gd name="T56" fmla="*/ 73 w 324"/>
                  <a:gd name="T57" fmla="*/ 415 h 590"/>
                  <a:gd name="T58" fmla="*/ 32 w 324"/>
                  <a:gd name="T59" fmla="*/ 365 h 590"/>
                  <a:gd name="T60" fmla="*/ 0 w 324"/>
                  <a:gd name="T61" fmla="*/ 329 h 590"/>
                  <a:gd name="T62" fmla="*/ 26 w 324"/>
                  <a:gd name="T63" fmla="*/ 289 h 590"/>
                  <a:gd name="T64" fmla="*/ 73 w 324"/>
                  <a:gd name="T65" fmla="*/ 217 h 590"/>
                  <a:gd name="T66" fmla="*/ 136 w 324"/>
                  <a:gd name="T67" fmla="*/ 181 h 590"/>
                  <a:gd name="T68" fmla="*/ 184 w 324"/>
                  <a:gd name="T69" fmla="*/ 153 h 590"/>
                  <a:gd name="T70" fmla="*/ 189 w 324"/>
                  <a:gd name="T71" fmla="*/ 116 h 590"/>
                  <a:gd name="T72" fmla="*/ 193 w 324"/>
                  <a:gd name="T73" fmla="*/ 64 h 590"/>
                  <a:gd name="T74" fmla="*/ 156 w 324"/>
                  <a:gd name="T75" fmla="*/ 26 h 590"/>
                  <a:gd name="T76" fmla="*/ 29 w 324"/>
                  <a:gd name="T77" fmla="*/ 34 h 590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324"/>
                  <a:gd name="T118" fmla="*/ 0 h 590"/>
                  <a:gd name="T119" fmla="*/ 324 w 324"/>
                  <a:gd name="T120" fmla="*/ 590 h 590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324" h="590">
                    <a:moveTo>
                      <a:pt x="26" y="23"/>
                    </a:moveTo>
                    <a:lnTo>
                      <a:pt x="68" y="12"/>
                    </a:lnTo>
                    <a:lnTo>
                      <a:pt x="90" y="8"/>
                    </a:lnTo>
                    <a:lnTo>
                      <a:pt x="109" y="4"/>
                    </a:lnTo>
                    <a:lnTo>
                      <a:pt x="120" y="0"/>
                    </a:lnTo>
                    <a:lnTo>
                      <a:pt x="139" y="0"/>
                    </a:lnTo>
                    <a:lnTo>
                      <a:pt x="153" y="7"/>
                    </a:lnTo>
                    <a:lnTo>
                      <a:pt x="172" y="29"/>
                    </a:lnTo>
                    <a:lnTo>
                      <a:pt x="196" y="52"/>
                    </a:lnTo>
                    <a:lnTo>
                      <a:pt x="196" y="72"/>
                    </a:lnTo>
                    <a:lnTo>
                      <a:pt x="194" y="108"/>
                    </a:lnTo>
                    <a:lnTo>
                      <a:pt x="196" y="135"/>
                    </a:lnTo>
                    <a:lnTo>
                      <a:pt x="192" y="161"/>
                    </a:lnTo>
                    <a:lnTo>
                      <a:pt x="173" y="172"/>
                    </a:lnTo>
                    <a:lnTo>
                      <a:pt x="146" y="189"/>
                    </a:lnTo>
                    <a:lnTo>
                      <a:pt x="120" y="200"/>
                    </a:lnTo>
                    <a:lnTo>
                      <a:pt x="88" y="215"/>
                    </a:lnTo>
                    <a:lnTo>
                      <a:pt x="69" y="236"/>
                    </a:lnTo>
                    <a:lnTo>
                      <a:pt x="48" y="268"/>
                    </a:lnTo>
                    <a:lnTo>
                      <a:pt x="21" y="311"/>
                    </a:lnTo>
                    <a:lnTo>
                      <a:pt x="28" y="296"/>
                    </a:lnTo>
                    <a:lnTo>
                      <a:pt x="13" y="328"/>
                    </a:lnTo>
                    <a:lnTo>
                      <a:pt x="31" y="349"/>
                    </a:lnTo>
                    <a:lnTo>
                      <a:pt x="55" y="376"/>
                    </a:lnTo>
                    <a:lnTo>
                      <a:pt x="81" y="408"/>
                    </a:lnTo>
                    <a:lnTo>
                      <a:pt x="99" y="426"/>
                    </a:lnTo>
                    <a:lnTo>
                      <a:pt x="118" y="440"/>
                    </a:lnTo>
                    <a:lnTo>
                      <a:pt x="143" y="440"/>
                    </a:lnTo>
                    <a:lnTo>
                      <a:pt x="168" y="442"/>
                    </a:lnTo>
                    <a:lnTo>
                      <a:pt x="185" y="447"/>
                    </a:lnTo>
                    <a:lnTo>
                      <a:pt x="208" y="449"/>
                    </a:lnTo>
                    <a:lnTo>
                      <a:pt x="231" y="455"/>
                    </a:lnTo>
                    <a:lnTo>
                      <a:pt x="272" y="468"/>
                    </a:lnTo>
                    <a:lnTo>
                      <a:pt x="280" y="472"/>
                    </a:lnTo>
                    <a:lnTo>
                      <a:pt x="297" y="478"/>
                    </a:lnTo>
                    <a:lnTo>
                      <a:pt x="318" y="493"/>
                    </a:lnTo>
                    <a:lnTo>
                      <a:pt x="324" y="503"/>
                    </a:lnTo>
                    <a:lnTo>
                      <a:pt x="323" y="513"/>
                    </a:lnTo>
                    <a:lnTo>
                      <a:pt x="312" y="528"/>
                    </a:lnTo>
                    <a:lnTo>
                      <a:pt x="298" y="544"/>
                    </a:lnTo>
                    <a:lnTo>
                      <a:pt x="280" y="564"/>
                    </a:lnTo>
                    <a:lnTo>
                      <a:pt x="268" y="576"/>
                    </a:lnTo>
                    <a:lnTo>
                      <a:pt x="251" y="590"/>
                    </a:lnTo>
                    <a:lnTo>
                      <a:pt x="247" y="572"/>
                    </a:lnTo>
                    <a:lnTo>
                      <a:pt x="264" y="562"/>
                    </a:lnTo>
                    <a:lnTo>
                      <a:pt x="280" y="544"/>
                    </a:lnTo>
                    <a:lnTo>
                      <a:pt x="300" y="526"/>
                    </a:lnTo>
                    <a:lnTo>
                      <a:pt x="312" y="507"/>
                    </a:lnTo>
                    <a:lnTo>
                      <a:pt x="288" y="485"/>
                    </a:lnTo>
                    <a:lnTo>
                      <a:pt x="268" y="479"/>
                    </a:lnTo>
                    <a:lnTo>
                      <a:pt x="252" y="470"/>
                    </a:lnTo>
                    <a:lnTo>
                      <a:pt x="230" y="464"/>
                    </a:lnTo>
                    <a:lnTo>
                      <a:pt x="196" y="458"/>
                    </a:lnTo>
                    <a:lnTo>
                      <a:pt x="172" y="453"/>
                    </a:lnTo>
                    <a:lnTo>
                      <a:pt x="148" y="452"/>
                    </a:lnTo>
                    <a:lnTo>
                      <a:pt x="119" y="450"/>
                    </a:lnTo>
                    <a:lnTo>
                      <a:pt x="95" y="440"/>
                    </a:lnTo>
                    <a:lnTo>
                      <a:pt x="73" y="414"/>
                    </a:lnTo>
                    <a:lnTo>
                      <a:pt x="45" y="384"/>
                    </a:lnTo>
                    <a:lnTo>
                      <a:pt x="32" y="364"/>
                    </a:lnTo>
                    <a:lnTo>
                      <a:pt x="14" y="351"/>
                    </a:lnTo>
                    <a:lnTo>
                      <a:pt x="0" y="328"/>
                    </a:lnTo>
                    <a:lnTo>
                      <a:pt x="10" y="308"/>
                    </a:lnTo>
                    <a:lnTo>
                      <a:pt x="26" y="288"/>
                    </a:lnTo>
                    <a:lnTo>
                      <a:pt x="46" y="250"/>
                    </a:lnTo>
                    <a:lnTo>
                      <a:pt x="73" y="216"/>
                    </a:lnTo>
                    <a:lnTo>
                      <a:pt x="113" y="191"/>
                    </a:lnTo>
                    <a:lnTo>
                      <a:pt x="135" y="180"/>
                    </a:lnTo>
                    <a:lnTo>
                      <a:pt x="164" y="167"/>
                    </a:lnTo>
                    <a:lnTo>
                      <a:pt x="183" y="152"/>
                    </a:lnTo>
                    <a:lnTo>
                      <a:pt x="185" y="134"/>
                    </a:lnTo>
                    <a:lnTo>
                      <a:pt x="188" y="116"/>
                    </a:lnTo>
                    <a:lnTo>
                      <a:pt x="189" y="90"/>
                    </a:lnTo>
                    <a:lnTo>
                      <a:pt x="192" y="64"/>
                    </a:lnTo>
                    <a:lnTo>
                      <a:pt x="170" y="43"/>
                    </a:lnTo>
                    <a:lnTo>
                      <a:pt x="155" y="26"/>
                    </a:lnTo>
                    <a:lnTo>
                      <a:pt x="136" y="10"/>
                    </a:lnTo>
                    <a:lnTo>
                      <a:pt x="29" y="34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grpSp>
            <p:nvGrpSpPr>
              <p:cNvPr id="20857" name="Group 16"/>
              <p:cNvGrpSpPr>
                <a:grpSpLocks/>
              </p:cNvGrpSpPr>
              <p:nvPr/>
            </p:nvGrpSpPr>
            <p:grpSpPr bwMode="auto">
              <a:xfrm>
                <a:off x="1435" y="1256"/>
                <a:ext cx="220" cy="216"/>
                <a:chOff x="1435" y="1256"/>
                <a:chExt cx="220" cy="216"/>
              </a:xfrm>
            </p:grpSpPr>
            <p:sp>
              <p:nvSpPr>
                <p:cNvPr id="22545" name="Arc 17"/>
                <p:cNvSpPr>
                  <a:spLocks/>
                </p:cNvSpPr>
                <p:nvPr/>
              </p:nvSpPr>
              <p:spPr bwMode="auto">
                <a:xfrm>
                  <a:off x="1435" y="1264"/>
                  <a:ext cx="215" cy="20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170 w 215"/>
                    <a:gd name="T1" fmla="*/ 38 h 207"/>
                    <a:gd name="T2" fmla="*/ 170 w 215"/>
                    <a:gd name="T3" fmla="*/ 38 h 207"/>
                    <a:gd name="T4" fmla="*/ 107 w 215"/>
                    <a:gd name="T5" fmla="*/ 103 h 2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5" h="207" fill="none" extrusionOk="0">
                      <a:moveTo>
                        <a:pt x="180" y="27"/>
                      </a:moveTo>
                    </a:path>
                    <a:path w="215" h="207" stroke="0" extrusionOk="0">
                      <a:moveTo>
                        <a:pt x="180" y="27"/>
                      </a:moveTo>
                      <a:lnTo>
                        <a:pt x="107" y="10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D8DCD8"/>
                    </a:gs>
                    <a:gs pos="100000">
                      <a:srgbClr val="404440"/>
                    </a:gs>
                  </a:gsLst>
                  <a:path path="shape">
                    <a:fillToRect l="50000" t="50000" r="50000" b="50000"/>
                  </a:path>
                </a:gradFill>
                <a:ln w="381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ko-KR" altLang="en-US"/>
                </a:p>
              </p:txBody>
            </p:sp>
            <p:sp>
              <p:nvSpPr>
                <p:cNvPr id="22546" name="Arc 18"/>
                <p:cNvSpPr>
                  <a:spLocks/>
                </p:cNvSpPr>
                <p:nvPr/>
              </p:nvSpPr>
              <p:spPr bwMode="auto">
                <a:xfrm>
                  <a:off x="1440" y="1257"/>
                  <a:ext cx="215" cy="205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170 w 214"/>
                    <a:gd name="T1" fmla="*/ 39 h 207"/>
                    <a:gd name="T2" fmla="*/ 170 w 214"/>
                    <a:gd name="T3" fmla="*/ 39 h 207"/>
                    <a:gd name="T4" fmla="*/ 107 w 214"/>
                    <a:gd name="T5" fmla="*/ 103 h 2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" h="207" fill="none" extrusionOk="0">
                      <a:moveTo>
                        <a:pt x="180" y="28"/>
                      </a:moveTo>
                    </a:path>
                    <a:path w="214" h="207" stroke="0" extrusionOk="0">
                      <a:moveTo>
                        <a:pt x="180" y="28"/>
                      </a:moveTo>
                      <a:lnTo>
                        <a:pt x="107" y="10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D8DCD8"/>
                    </a:gs>
                    <a:gs pos="100000">
                      <a:srgbClr val="202020"/>
                    </a:gs>
                  </a:gsLst>
                  <a:path path="shape">
                    <a:fillToRect l="50000" t="50000" r="50000" b="50000"/>
                  </a:path>
                </a:gradFill>
                <a:ln w="381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ko-KR" altLang="en-US"/>
                </a:p>
              </p:txBody>
            </p:sp>
            <p:grpSp>
              <p:nvGrpSpPr>
                <p:cNvPr id="20860" name="Group 19"/>
                <p:cNvGrpSpPr>
                  <a:grpSpLocks/>
                </p:cNvGrpSpPr>
                <p:nvPr/>
              </p:nvGrpSpPr>
              <p:grpSpPr bwMode="auto">
                <a:xfrm>
                  <a:off x="1" y="132"/>
                  <a:ext cx="1600" cy="1484"/>
                  <a:chOff x="1" y="132"/>
                  <a:chExt cx="1600" cy="1484"/>
                </a:xfrm>
              </p:grpSpPr>
              <p:grpSp>
                <p:nvGrpSpPr>
                  <p:cNvPr id="20861" name="Group 20"/>
                  <p:cNvGrpSpPr>
                    <a:grpSpLocks/>
                  </p:cNvGrpSpPr>
                  <p:nvPr/>
                </p:nvGrpSpPr>
                <p:grpSpPr bwMode="auto">
                  <a:xfrm>
                    <a:off x="1328" y="1166"/>
                    <a:ext cx="271" cy="231"/>
                    <a:chOff x="1328" y="1166"/>
                    <a:chExt cx="271" cy="231"/>
                  </a:xfrm>
                </p:grpSpPr>
                <p:sp>
                  <p:nvSpPr>
                    <p:cNvPr id="20862" name="Freeform 2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30" y="1299"/>
                      <a:ext cx="270" cy="228"/>
                    </a:xfrm>
                    <a:custGeom>
                      <a:avLst/>
                      <a:gdLst>
                        <a:gd name="T0" fmla="*/ 0 w 269"/>
                        <a:gd name="T1" fmla="*/ 116 h 227"/>
                        <a:gd name="T2" fmla="*/ 22 w 269"/>
                        <a:gd name="T3" fmla="*/ 96 h 227"/>
                        <a:gd name="T4" fmla="*/ 44 w 269"/>
                        <a:gd name="T5" fmla="*/ 80 h 227"/>
                        <a:gd name="T6" fmla="*/ 70 w 269"/>
                        <a:gd name="T7" fmla="*/ 60 h 227"/>
                        <a:gd name="T8" fmla="*/ 91 w 269"/>
                        <a:gd name="T9" fmla="*/ 47 h 227"/>
                        <a:gd name="T10" fmla="*/ 114 w 269"/>
                        <a:gd name="T11" fmla="*/ 31 h 227"/>
                        <a:gd name="T12" fmla="*/ 146 w 269"/>
                        <a:gd name="T13" fmla="*/ 13 h 227"/>
                        <a:gd name="T14" fmla="*/ 172 w 269"/>
                        <a:gd name="T15" fmla="*/ 7 h 227"/>
                        <a:gd name="T16" fmla="*/ 196 w 269"/>
                        <a:gd name="T17" fmla="*/ 1 h 227"/>
                        <a:gd name="T18" fmla="*/ 206 w 269"/>
                        <a:gd name="T19" fmla="*/ 0 h 227"/>
                        <a:gd name="T20" fmla="*/ 218 w 269"/>
                        <a:gd name="T21" fmla="*/ 0 h 227"/>
                        <a:gd name="T22" fmla="*/ 231 w 269"/>
                        <a:gd name="T23" fmla="*/ 3 h 227"/>
                        <a:gd name="T24" fmla="*/ 236 w 269"/>
                        <a:gd name="T25" fmla="*/ 8 h 227"/>
                        <a:gd name="T26" fmla="*/ 209 w 269"/>
                        <a:gd name="T27" fmla="*/ 27 h 227"/>
                        <a:gd name="T28" fmla="*/ 188 w 269"/>
                        <a:gd name="T29" fmla="*/ 30 h 227"/>
                        <a:gd name="T30" fmla="*/ 169 w 269"/>
                        <a:gd name="T31" fmla="*/ 43 h 227"/>
                        <a:gd name="T32" fmla="*/ 193 w 269"/>
                        <a:gd name="T33" fmla="*/ 36 h 227"/>
                        <a:gd name="T34" fmla="*/ 216 w 269"/>
                        <a:gd name="T35" fmla="*/ 34 h 227"/>
                        <a:gd name="T36" fmla="*/ 231 w 269"/>
                        <a:gd name="T37" fmla="*/ 30 h 227"/>
                        <a:gd name="T38" fmla="*/ 249 w 269"/>
                        <a:gd name="T39" fmla="*/ 34 h 227"/>
                        <a:gd name="T40" fmla="*/ 257 w 269"/>
                        <a:gd name="T41" fmla="*/ 42 h 227"/>
                        <a:gd name="T42" fmla="*/ 259 w 269"/>
                        <a:gd name="T43" fmla="*/ 55 h 227"/>
                        <a:gd name="T44" fmla="*/ 253 w 269"/>
                        <a:gd name="T45" fmla="*/ 59 h 227"/>
                        <a:gd name="T46" fmla="*/ 241 w 269"/>
                        <a:gd name="T47" fmla="*/ 65 h 227"/>
                        <a:gd name="T48" fmla="*/ 211 w 269"/>
                        <a:gd name="T49" fmla="*/ 72 h 227"/>
                        <a:gd name="T50" fmla="*/ 252 w 269"/>
                        <a:gd name="T51" fmla="*/ 73 h 227"/>
                        <a:gd name="T52" fmla="*/ 264 w 269"/>
                        <a:gd name="T53" fmla="*/ 78 h 227"/>
                        <a:gd name="T54" fmla="*/ 269 w 269"/>
                        <a:gd name="T55" fmla="*/ 86 h 227"/>
                        <a:gd name="T56" fmla="*/ 269 w 269"/>
                        <a:gd name="T57" fmla="*/ 96 h 227"/>
                        <a:gd name="T58" fmla="*/ 261 w 269"/>
                        <a:gd name="T59" fmla="*/ 106 h 227"/>
                        <a:gd name="T60" fmla="*/ 231 w 269"/>
                        <a:gd name="T61" fmla="*/ 106 h 227"/>
                        <a:gd name="T62" fmla="*/ 188 w 269"/>
                        <a:gd name="T63" fmla="*/ 109 h 227"/>
                        <a:gd name="T64" fmla="*/ 213 w 269"/>
                        <a:gd name="T65" fmla="*/ 116 h 227"/>
                        <a:gd name="T66" fmla="*/ 257 w 269"/>
                        <a:gd name="T67" fmla="*/ 118 h 227"/>
                        <a:gd name="T68" fmla="*/ 266 w 269"/>
                        <a:gd name="T69" fmla="*/ 121 h 227"/>
                        <a:gd name="T70" fmla="*/ 270 w 269"/>
                        <a:gd name="T71" fmla="*/ 133 h 227"/>
                        <a:gd name="T72" fmla="*/ 265 w 269"/>
                        <a:gd name="T73" fmla="*/ 145 h 227"/>
                        <a:gd name="T74" fmla="*/ 259 w 269"/>
                        <a:gd name="T75" fmla="*/ 154 h 227"/>
                        <a:gd name="T76" fmla="*/ 205 w 269"/>
                        <a:gd name="T77" fmla="*/ 152 h 227"/>
                        <a:gd name="T78" fmla="*/ 157 w 269"/>
                        <a:gd name="T79" fmla="*/ 178 h 227"/>
                        <a:gd name="T80" fmla="*/ 120 w 269"/>
                        <a:gd name="T81" fmla="*/ 207 h 227"/>
                        <a:gd name="T82" fmla="*/ 71 w 269"/>
                        <a:gd name="T83" fmla="*/ 226 h 227"/>
                        <a:gd name="T84" fmla="*/ 48 w 269"/>
                        <a:gd name="T85" fmla="*/ 228 h 227"/>
                        <a:gd name="T86" fmla="*/ 39 w 269"/>
                        <a:gd name="T87" fmla="*/ 189 h 227"/>
                        <a:gd name="T88" fmla="*/ 25 w 269"/>
                        <a:gd name="T89" fmla="*/ 154 h 227"/>
                        <a:gd name="T90" fmla="*/ 10 w 269"/>
                        <a:gd name="T91" fmla="*/ 133 h 227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w 269"/>
                        <a:gd name="T139" fmla="*/ 0 h 227"/>
                        <a:gd name="T140" fmla="*/ 269 w 269"/>
                        <a:gd name="T141" fmla="*/ 227 h 227"/>
                      </a:gdLst>
                      <a:ahLst/>
                      <a:cxnLst>
                        <a:cxn ang="T92">
                          <a:pos x="T0" y="T1"/>
                        </a:cxn>
                        <a:cxn ang="T93">
                          <a:pos x="T2" y="T3"/>
                        </a:cxn>
                        <a:cxn ang="T94">
                          <a:pos x="T4" y="T5"/>
                        </a:cxn>
                        <a:cxn ang="T95">
                          <a:pos x="T6" y="T7"/>
                        </a:cxn>
                        <a:cxn ang="T96">
                          <a:pos x="T8" y="T9"/>
                        </a:cxn>
                        <a:cxn ang="T97">
                          <a:pos x="T10" y="T11"/>
                        </a:cxn>
                        <a:cxn ang="T98">
                          <a:pos x="T12" y="T13"/>
                        </a:cxn>
                        <a:cxn ang="T99">
                          <a:pos x="T14" y="T15"/>
                        </a:cxn>
                        <a:cxn ang="T100">
                          <a:pos x="T16" y="T17"/>
                        </a:cxn>
                        <a:cxn ang="T101">
                          <a:pos x="T18" y="T19"/>
                        </a:cxn>
                        <a:cxn ang="T102">
                          <a:pos x="T20" y="T21"/>
                        </a:cxn>
                        <a:cxn ang="T103">
                          <a:pos x="T22" y="T23"/>
                        </a:cxn>
                        <a:cxn ang="T104">
                          <a:pos x="T24" y="T25"/>
                        </a:cxn>
                        <a:cxn ang="T105">
                          <a:pos x="T26" y="T27"/>
                        </a:cxn>
                        <a:cxn ang="T106">
                          <a:pos x="T28" y="T29"/>
                        </a:cxn>
                        <a:cxn ang="T107">
                          <a:pos x="T30" y="T31"/>
                        </a:cxn>
                        <a:cxn ang="T108">
                          <a:pos x="T32" y="T33"/>
                        </a:cxn>
                        <a:cxn ang="T109">
                          <a:pos x="T34" y="T35"/>
                        </a:cxn>
                        <a:cxn ang="T110">
                          <a:pos x="T36" y="T37"/>
                        </a:cxn>
                        <a:cxn ang="T111">
                          <a:pos x="T38" y="T39"/>
                        </a:cxn>
                        <a:cxn ang="T112">
                          <a:pos x="T40" y="T41"/>
                        </a:cxn>
                        <a:cxn ang="T113">
                          <a:pos x="T42" y="T43"/>
                        </a:cxn>
                        <a:cxn ang="T114">
                          <a:pos x="T44" y="T45"/>
                        </a:cxn>
                        <a:cxn ang="T115">
                          <a:pos x="T46" y="T47"/>
                        </a:cxn>
                        <a:cxn ang="T116">
                          <a:pos x="T48" y="T49"/>
                        </a:cxn>
                        <a:cxn ang="T117">
                          <a:pos x="T50" y="T51"/>
                        </a:cxn>
                        <a:cxn ang="T118">
                          <a:pos x="T52" y="T53"/>
                        </a:cxn>
                        <a:cxn ang="T119">
                          <a:pos x="T54" y="T55"/>
                        </a:cxn>
                        <a:cxn ang="T120">
                          <a:pos x="T56" y="T57"/>
                        </a:cxn>
                        <a:cxn ang="T121">
                          <a:pos x="T58" y="T59"/>
                        </a:cxn>
                        <a:cxn ang="T122">
                          <a:pos x="T60" y="T61"/>
                        </a:cxn>
                        <a:cxn ang="T123">
                          <a:pos x="T62" y="T63"/>
                        </a:cxn>
                        <a:cxn ang="T124">
                          <a:pos x="T64" y="T65"/>
                        </a:cxn>
                        <a:cxn ang="T125">
                          <a:pos x="T66" y="T67"/>
                        </a:cxn>
                        <a:cxn ang="T126">
                          <a:pos x="T68" y="T69"/>
                        </a:cxn>
                        <a:cxn ang="T127">
                          <a:pos x="T70" y="T71"/>
                        </a:cxn>
                        <a:cxn ang="T128">
                          <a:pos x="T72" y="T73"/>
                        </a:cxn>
                        <a:cxn ang="T129">
                          <a:pos x="T74" y="T75"/>
                        </a:cxn>
                        <a:cxn ang="T130">
                          <a:pos x="T76" y="T77"/>
                        </a:cxn>
                        <a:cxn ang="T131">
                          <a:pos x="T78" y="T79"/>
                        </a:cxn>
                        <a:cxn ang="T132">
                          <a:pos x="T80" y="T81"/>
                        </a:cxn>
                        <a:cxn ang="T133">
                          <a:pos x="T82" y="T83"/>
                        </a:cxn>
                        <a:cxn ang="T134">
                          <a:pos x="T84" y="T85"/>
                        </a:cxn>
                        <a:cxn ang="T135">
                          <a:pos x="T86" y="T87"/>
                        </a:cxn>
                        <a:cxn ang="T136">
                          <a:pos x="T88" y="T89"/>
                        </a:cxn>
                        <a:cxn ang="T137">
                          <a:pos x="T90" y="T91"/>
                        </a:cxn>
                      </a:cxnLst>
                      <a:rect l="T138" t="T139" r="T140" b="T141"/>
                      <a:pathLst>
                        <a:path w="269" h="227">
                          <a:moveTo>
                            <a:pt x="0" y="115"/>
                          </a:moveTo>
                          <a:lnTo>
                            <a:pt x="22" y="96"/>
                          </a:lnTo>
                          <a:lnTo>
                            <a:pt x="44" y="80"/>
                          </a:lnTo>
                          <a:lnTo>
                            <a:pt x="70" y="60"/>
                          </a:lnTo>
                          <a:lnTo>
                            <a:pt x="91" y="47"/>
                          </a:lnTo>
                          <a:lnTo>
                            <a:pt x="114" y="31"/>
                          </a:lnTo>
                          <a:lnTo>
                            <a:pt x="145" y="13"/>
                          </a:lnTo>
                          <a:lnTo>
                            <a:pt x="171" y="7"/>
                          </a:lnTo>
                          <a:lnTo>
                            <a:pt x="195" y="1"/>
                          </a:lnTo>
                          <a:lnTo>
                            <a:pt x="205" y="0"/>
                          </a:lnTo>
                          <a:lnTo>
                            <a:pt x="217" y="0"/>
                          </a:lnTo>
                          <a:lnTo>
                            <a:pt x="230" y="3"/>
                          </a:lnTo>
                          <a:lnTo>
                            <a:pt x="235" y="8"/>
                          </a:lnTo>
                          <a:lnTo>
                            <a:pt x="208" y="27"/>
                          </a:lnTo>
                          <a:lnTo>
                            <a:pt x="187" y="30"/>
                          </a:lnTo>
                          <a:lnTo>
                            <a:pt x="168" y="43"/>
                          </a:lnTo>
                          <a:lnTo>
                            <a:pt x="192" y="36"/>
                          </a:lnTo>
                          <a:lnTo>
                            <a:pt x="215" y="34"/>
                          </a:lnTo>
                          <a:lnTo>
                            <a:pt x="230" y="30"/>
                          </a:lnTo>
                          <a:lnTo>
                            <a:pt x="248" y="34"/>
                          </a:lnTo>
                          <a:lnTo>
                            <a:pt x="256" y="42"/>
                          </a:lnTo>
                          <a:lnTo>
                            <a:pt x="258" y="55"/>
                          </a:lnTo>
                          <a:lnTo>
                            <a:pt x="252" y="59"/>
                          </a:lnTo>
                          <a:lnTo>
                            <a:pt x="240" y="65"/>
                          </a:lnTo>
                          <a:lnTo>
                            <a:pt x="210" y="72"/>
                          </a:lnTo>
                          <a:lnTo>
                            <a:pt x="251" y="73"/>
                          </a:lnTo>
                          <a:lnTo>
                            <a:pt x="263" y="78"/>
                          </a:lnTo>
                          <a:lnTo>
                            <a:pt x="268" y="86"/>
                          </a:lnTo>
                          <a:lnTo>
                            <a:pt x="268" y="96"/>
                          </a:lnTo>
                          <a:lnTo>
                            <a:pt x="260" y="106"/>
                          </a:lnTo>
                          <a:lnTo>
                            <a:pt x="230" y="106"/>
                          </a:lnTo>
                          <a:lnTo>
                            <a:pt x="187" y="109"/>
                          </a:lnTo>
                          <a:lnTo>
                            <a:pt x="212" y="115"/>
                          </a:lnTo>
                          <a:lnTo>
                            <a:pt x="256" y="117"/>
                          </a:lnTo>
                          <a:lnTo>
                            <a:pt x="265" y="120"/>
                          </a:lnTo>
                          <a:lnTo>
                            <a:pt x="269" y="132"/>
                          </a:lnTo>
                          <a:lnTo>
                            <a:pt x="264" y="144"/>
                          </a:lnTo>
                          <a:lnTo>
                            <a:pt x="258" y="153"/>
                          </a:lnTo>
                          <a:lnTo>
                            <a:pt x="204" y="151"/>
                          </a:lnTo>
                          <a:lnTo>
                            <a:pt x="156" y="177"/>
                          </a:lnTo>
                          <a:lnTo>
                            <a:pt x="120" y="206"/>
                          </a:lnTo>
                          <a:lnTo>
                            <a:pt x="71" y="225"/>
                          </a:lnTo>
                          <a:lnTo>
                            <a:pt x="48" y="227"/>
                          </a:lnTo>
                          <a:lnTo>
                            <a:pt x="39" y="188"/>
                          </a:lnTo>
                          <a:lnTo>
                            <a:pt x="25" y="153"/>
                          </a:lnTo>
                          <a:lnTo>
                            <a:pt x="10" y="132"/>
                          </a:lnTo>
                        </a:path>
                      </a:pathLst>
                    </a:custGeom>
                    <a:solidFill>
                      <a:srgbClr val="F8CCB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sp>
                  <p:nvSpPr>
                    <p:cNvPr id="20863" name="Freeform 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40" y="1302"/>
                      <a:ext cx="260" cy="228"/>
                    </a:xfrm>
                    <a:custGeom>
                      <a:avLst/>
                      <a:gdLst>
                        <a:gd name="T0" fmla="*/ 12 w 260"/>
                        <a:gd name="T1" fmla="*/ 112 h 227"/>
                        <a:gd name="T2" fmla="*/ 52 w 260"/>
                        <a:gd name="T3" fmla="*/ 74 h 227"/>
                        <a:gd name="T4" fmla="*/ 105 w 260"/>
                        <a:gd name="T5" fmla="*/ 41 h 227"/>
                        <a:gd name="T6" fmla="*/ 140 w 260"/>
                        <a:gd name="T7" fmla="*/ 21 h 227"/>
                        <a:gd name="T8" fmla="*/ 164 w 260"/>
                        <a:gd name="T9" fmla="*/ 12 h 227"/>
                        <a:gd name="T10" fmla="*/ 198 w 260"/>
                        <a:gd name="T11" fmla="*/ 0 h 227"/>
                        <a:gd name="T12" fmla="*/ 220 w 260"/>
                        <a:gd name="T13" fmla="*/ 10 h 227"/>
                        <a:gd name="T14" fmla="*/ 208 w 260"/>
                        <a:gd name="T15" fmla="*/ 28 h 227"/>
                        <a:gd name="T16" fmla="*/ 162 w 260"/>
                        <a:gd name="T17" fmla="*/ 44 h 227"/>
                        <a:gd name="T18" fmla="*/ 105 w 260"/>
                        <a:gd name="T19" fmla="*/ 65 h 227"/>
                        <a:gd name="T20" fmla="*/ 145 w 260"/>
                        <a:gd name="T21" fmla="*/ 56 h 227"/>
                        <a:gd name="T22" fmla="*/ 169 w 260"/>
                        <a:gd name="T23" fmla="*/ 61 h 227"/>
                        <a:gd name="T24" fmla="*/ 206 w 260"/>
                        <a:gd name="T25" fmla="*/ 44 h 227"/>
                        <a:gd name="T26" fmla="*/ 240 w 260"/>
                        <a:gd name="T27" fmla="*/ 44 h 227"/>
                        <a:gd name="T28" fmla="*/ 253 w 260"/>
                        <a:gd name="T29" fmla="*/ 53 h 227"/>
                        <a:gd name="T30" fmla="*/ 239 w 260"/>
                        <a:gd name="T31" fmla="*/ 65 h 227"/>
                        <a:gd name="T32" fmla="*/ 194 w 260"/>
                        <a:gd name="T33" fmla="*/ 71 h 227"/>
                        <a:gd name="T34" fmla="*/ 151 w 260"/>
                        <a:gd name="T35" fmla="*/ 74 h 227"/>
                        <a:gd name="T36" fmla="*/ 162 w 260"/>
                        <a:gd name="T37" fmla="*/ 96 h 227"/>
                        <a:gd name="T38" fmla="*/ 179 w 260"/>
                        <a:gd name="T39" fmla="*/ 76 h 227"/>
                        <a:gd name="T40" fmla="*/ 216 w 260"/>
                        <a:gd name="T41" fmla="*/ 80 h 227"/>
                        <a:gd name="T42" fmla="*/ 249 w 260"/>
                        <a:gd name="T43" fmla="*/ 84 h 227"/>
                        <a:gd name="T44" fmla="*/ 259 w 260"/>
                        <a:gd name="T45" fmla="*/ 97 h 227"/>
                        <a:gd name="T46" fmla="*/ 246 w 260"/>
                        <a:gd name="T47" fmla="*/ 117 h 227"/>
                        <a:gd name="T48" fmla="*/ 166 w 260"/>
                        <a:gd name="T49" fmla="*/ 116 h 227"/>
                        <a:gd name="T50" fmla="*/ 156 w 260"/>
                        <a:gd name="T51" fmla="*/ 147 h 227"/>
                        <a:gd name="T52" fmla="*/ 212 w 260"/>
                        <a:gd name="T53" fmla="*/ 124 h 227"/>
                        <a:gd name="T54" fmla="*/ 253 w 260"/>
                        <a:gd name="T55" fmla="*/ 133 h 227"/>
                        <a:gd name="T56" fmla="*/ 244 w 260"/>
                        <a:gd name="T57" fmla="*/ 157 h 227"/>
                        <a:gd name="T58" fmla="*/ 178 w 260"/>
                        <a:gd name="T59" fmla="*/ 154 h 227"/>
                        <a:gd name="T60" fmla="*/ 112 w 260"/>
                        <a:gd name="T61" fmla="*/ 195 h 227"/>
                        <a:gd name="T62" fmla="*/ 52 w 260"/>
                        <a:gd name="T63" fmla="*/ 228 h 227"/>
                        <a:gd name="T64" fmla="*/ 12 w 260"/>
                        <a:gd name="T65" fmla="*/ 159 h 227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260"/>
                        <a:gd name="T100" fmla="*/ 0 h 227"/>
                        <a:gd name="T101" fmla="*/ 260 w 260"/>
                        <a:gd name="T102" fmla="*/ 227 h 227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260" h="227">
                          <a:moveTo>
                            <a:pt x="0" y="136"/>
                          </a:moveTo>
                          <a:lnTo>
                            <a:pt x="12" y="112"/>
                          </a:lnTo>
                          <a:lnTo>
                            <a:pt x="29" y="88"/>
                          </a:lnTo>
                          <a:lnTo>
                            <a:pt x="52" y="74"/>
                          </a:lnTo>
                          <a:lnTo>
                            <a:pt x="75" y="61"/>
                          </a:lnTo>
                          <a:lnTo>
                            <a:pt x="105" y="41"/>
                          </a:lnTo>
                          <a:lnTo>
                            <a:pt x="133" y="31"/>
                          </a:lnTo>
                          <a:lnTo>
                            <a:pt x="140" y="21"/>
                          </a:lnTo>
                          <a:lnTo>
                            <a:pt x="151" y="12"/>
                          </a:lnTo>
                          <a:lnTo>
                            <a:pt x="164" y="12"/>
                          </a:lnTo>
                          <a:lnTo>
                            <a:pt x="178" y="10"/>
                          </a:lnTo>
                          <a:lnTo>
                            <a:pt x="198" y="0"/>
                          </a:lnTo>
                          <a:lnTo>
                            <a:pt x="212" y="5"/>
                          </a:lnTo>
                          <a:lnTo>
                            <a:pt x="220" y="10"/>
                          </a:lnTo>
                          <a:lnTo>
                            <a:pt x="217" y="19"/>
                          </a:lnTo>
                          <a:lnTo>
                            <a:pt x="208" y="28"/>
                          </a:lnTo>
                          <a:lnTo>
                            <a:pt x="184" y="30"/>
                          </a:lnTo>
                          <a:lnTo>
                            <a:pt x="162" y="44"/>
                          </a:lnTo>
                          <a:lnTo>
                            <a:pt x="125" y="44"/>
                          </a:lnTo>
                          <a:lnTo>
                            <a:pt x="105" y="65"/>
                          </a:lnTo>
                          <a:lnTo>
                            <a:pt x="128" y="57"/>
                          </a:lnTo>
                          <a:lnTo>
                            <a:pt x="145" y="56"/>
                          </a:lnTo>
                          <a:lnTo>
                            <a:pt x="158" y="56"/>
                          </a:lnTo>
                          <a:lnTo>
                            <a:pt x="169" y="61"/>
                          </a:lnTo>
                          <a:lnTo>
                            <a:pt x="189" y="49"/>
                          </a:lnTo>
                          <a:lnTo>
                            <a:pt x="206" y="44"/>
                          </a:lnTo>
                          <a:lnTo>
                            <a:pt x="226" y="42"/>
                          </a:lnTo>
                          <a:lnTo>
                            <a:pt x="240" y="44"/>
                          </a:lnTo>
                          <a:lnTo>
                            <a:pt x="252" y="48"/>
                          </a:lnTo>
                          <a:lnTo>
                            <a:pt x="253" y="53"/>
                          </a:lnTo>
                          <a:lnTo>
                            <a:pt x="252" y="60"/>
                          </a:lnTo>
                          <a:lnTo>
                            <a:pt x="239" y="65"/>
                          </a:lnTo>
                          <a:lnTo>
                            <a:pt x="225" y="74"/>
                          </a:lnTo>
                          <a:lnTo>
                            <a:pt x="194" y="71"/>
                          </a:lnTo>
                          <a:lnTo>
                            <a:pt x="184" y="70"/>
                          </a:lnTo>
                          <a:lnTo>
                            <a:pt x="151" y="74"/>
                          </a:lnTo>
                          <a:lnTo>
                            <a:pt x="126" y="92"/>
                          </a:lnTo>
                          <a:lnTo>
                            <a:pt x="162" y="96"/>
                          </a:lnTo>
                          <a:lnTo>
                            <a:pt x="169" y="82"/>
                          </a:lnTo>
                          <a:lnTo>
                            <a:pt x="179" y="76"/>
                          </a:lnTo>
                          <a:lnTo>
                            <a:pt x="199" y="80"/>
                          </a:lnTo>
                          <a:lnTo>
                            <a:pt x="216" y="80"/>
                          </a:lnTo>
                          <a:lnTo>
                            <a:pt x="232" y="81"/>
                          </a:lnTo>
                          <a:lnTo>
                            <a:pt x="249" y="84"/>
                          </a:lnTo>
                          <a:lnTo>
                            <a:pt x="260" y="91"/>
                          </a:lnTo>
                          <a:lnTo>
                            <a:pt x="259" y="97"/>
                          </a:lnTo>
                          <a:lnTo>
                            <a:pt x="255" y="103"/>
                          </a:lnTo>
                          <a:lnTo>
                            <a:pt x="246" y="116"/>
                          </a:lnTo>
                          <a:lnTo>
                            <a:pt x="204" y="112"/>
                          </a:lnTo>
                          <a:lnTo>
                            <a:pt x="166" y="115"/>
                          </a:lnTo>
                          <a:lnTo>
                            <a:pt x="126" y="139"/>
                          </a:lnTo>
                          <a:lnTo>
                            <a:pt x="156" y="146"/>
                          </a:lnTo>
                          <a:lnTo>
                            <a:pt x="188" y="132"/>
                          </a:lnTo>
                          <a:lnTo>
                            <a:pt x="212" y="123"/>
                          </a:lnTo>
                          <a:lnTo>
                            <a:pt x="244" y="123"/>
                          </a:lnTo>
                          <a:lnTo>
                            <a:pt x="253" y="132"/>
                          </a:lnTo>
                          <a:lnTo>
                            <a:pt x="258" y="136"/>
                          </a:lnTo>
                          <a:lnTo>
                            <a:pt x="244" y="156"/>
                          </a:lnTo>
                          <a:lnTo>
                            <a:pt x="200" y="149"/>
                          </a:lnTo>
                          <a:lnTo>
                            <a:pt x="178" y="153"/>
                          </a:lnTo>
                          <a:lnTo>
                            <a:pt x="156" y="179"/>
                          </a:lnTo>
                          <a:lnTo>
                            <a:pt x="112" y="194"/>
                          </a:lnTo>
                          <a:lnTo>
                            <a:pt x="88" y="219"/>
                          </a:lnTo>
                          <a:lnTo>
                            <a:pt x="52" y="227"/>
                          </a:lnTo>
                          <a:lnTo>
                            <a:pt x="23" y="192"/>
                          </a:lnTo>
                          <a:lnTo>
                            <a:pt x="12" y="158"/>
                          </a:lnTo>
                          <a:lnTo>
                            <a:pt x="0" y="136"/>
                          </a:lnTo>
                        </a:path>
                      </a:pathLst>
                    </a:custGeom>
                    <a:solidFill>
                      <a:srgbClr val="E0A4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sp>
                  <p:nvSpPr>
                    <p:cNvPr id="20864" name="Freeform 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59" y="1440"/>
                      <a:ext cx="242" cy="88"/>
                    </a:xfrm>
                    <a:custGeom>
                      <a:avLst/>
                      <a:gdLst>
                        <a:gd name="T0" fmla="*/ 0 w 241"/>
                        <a:gd name="T1" fmla="*/ 42 h 88"/>
                        <a:gd name="T2" fmla="*/ 8 w 241"/>
                        <a:gd name="T3" fmla="*/ 63 h 88"/>
                        <a:gd name="T4" fmla="*/ 15 w 241"/>
                        <a:gd name="T5" fmla="*/ 88 h 88"/>
                        <a:gd name="T6" fmla="*/ 44 w 241"/>
                        <a:gd name="T7" fmla="*/ 86 h 88"/>
                        <a:gd name="T8" fmla="*/ 80 w 241"/>
                        <a:gd name="T9" fmla="*/ 84 h 88"/>
                        <a:gd name="T10" fmla="*/ 116 w 241"/>
                        <a:gd name="T11" fmla="*/ 56 h 88"/>
                        <a:gd name="T12" fmla="*/ 137 w 241"/>
                        <a:gd name="T13" fmla="*/ 40 h 88"/>
                        <a:gd name="T14" fmla="*/ 173 w 241"/>
                        <a:gd name="T15" fmla="*/ 21 h 88"/>
                        <a:gd name="T16" fmla="*/ 202 w 241"/>
                        <a:gd name="T17" fmla="*/ 21 h 88"/>
                        <a:gd name="T18" fmla="*/ 241 w 241"/>
                        <a:gd name="T19" fmla="*/ 21 h 88"/>
                        <a:gd name="T20" fmla="*/ 242 w 241"/>
                        <a:gd name="T21" fmla="*/ 12 h 88"/>
                        <a:gd name="T22" fmla="*/ 241 w 241"/>
                        <a:gd name="T23" fmla="*/ 0 h 88"/>
                        <a:gd name="T24" fmla="*/ 233 w 241"/>
                        <a:gd name="T25" fmla="*/ 8 h 88"/>
                        <a:gd name="T26" fmla="*/ 226 w 241"/>
                        <a:gd name="T27" fmla="*/ 11 h 88"/>
                        <a:gd name="T28" fmla="*/ 219 w 241"/>
                        <a:gd name="T29" fmla="*/ 15 h 88"/>
                        <a:gd name="T30" fmla="*/ 207 w 241"/>
                        <a:gd name="T31" fmla="*/ 11 h 88"/>
                        <a:gd name="T32" fmla="*/ 194 w 241"/>
                        <a:gd name="T33" fmla="*/ 8 h 88"/>
                        <a:gd name="T34" fmla="*/ 182 w 241"/>
                        <a:gd name="T35" fmla="*/ 5 h 88"/>
                        <a:gd name="T36" fmla="*/ 168 w 241"/>
                        <a:gd name="T37" fmla="*/ 9 h 88"/>
                        <a:gd name="T38" fmla="*/ 155 w 241"/>
                        <a:gd name="T39" fmla="*/ 12 h 88"/>
                        <a:gd name="T40" fmla="*/ 137 w 241"/>
                        <a:gd name="T41" fmla="*/ 28 h 88"/>
                        <a:gd name="T42" fmla="*/ 101 w 241"/>
                        <a:gd name="T43" fmla="*/ 40 h 88"/>
                        <a:gd name="T44" fmla="*/ 70 w 241"/>
                        <a:gd name="T45" fmla="*/ 52 h 88"/>
                        <a:gd name="T46" fmla="*/ 44 w 241"/>
                        <a:gd name="T47" fmla="*/ 63 h 88"/>
                        <a:gd name="T48" fmla="*/ 8 w 241"/>
                        <a:gd name="T49" fmla="*/ 49 h 88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w 241"/>
                        <a:gd name="T76" fmla="*/ 0 h 88"/>
                        <a:gd name="T77" fmla="*/ 241 w 241"/>
                        <a:gd name="T78" fmla="*/ 88 h 88"/>
                      </a:gdLst>
                      <a:ahLst/>
                      <a:cxnLst>
                        <a:cxn ang="T50">
                          <a:pos x="T0" y="T1"/>
                        </a:cxn>
                        <a:cxn ang="T51">
                          <a:pos x="T2" y="T3"/>
                        </a:cxn>
                        <a:cxn ang="T52">
                          <a:pos x="T4" y="T5"/>
                        </a:cxn>
                        <a:cxn ang="T53">
                          <a:pos x="T6" y="T7"/>
                        </a:cxn>
                        <a:cxn ang="T54">
                          <a:pos x="T8" y="T9"/>
                        </a:cxn>
                        <a:cxn ang="T55">
                          <a:pos x="T10" y="T11"/>
                        </a:cxn>
                        <a:cxn ang="T56">
                          <a:pos x="T12" y="T13"/>
                        </a:cxn>
                        <a:cxn ang="T57">
                          <a:pos x="T14" y="T15"/>
                        </a:cxn>
                        <a:cxn ang="T58">
                          <a:pos x="T16" y="T17"/>
                        </a:cxn>
                        <a:cxn ang="T59">
                          <a:pos x="T18" y="T19"/>
                        </a:cxn>
                        <a:cxn ang="T60">
                          <a:pos x="T20" y="T21"/>
                        </a:cxn>
                        <a:cxn ang="T61">
                          <a:pos x="T22" y="T23"/>
                        </a:cxn>
                        <a:cxn ang="T62">
                          <a:pos x="T24" y="T25"/>
                        </a:cxn>
                        <a:cxn ang="T63">
                          <a:pos x="T26" y="T27"/>
                        </a:cxn>
                        <a:cxn ang="T64">
                          <a:pos x="T28" y="T29"/>
                        </a:cxn>
                        <a:cxn ang="T65">
                          <a:pos x="T30" y="T31"/>
                        </a:cxn>
                        <a:cxn ang="T66">
                          <a:pos x="T32" y="T33"/>
                        </a:cxn>
                        <a:cxn ang="T67">
                          <a:pos x="T34" y="T35"/>
                        </a:cxn>
                        <a:cxn ang="T68">
                          <a:pos x="T36" y="T37"/>
                        </a:cxn>
                        <a:cxn ang="T69">
                          <a:pos x="T38" y="T39"/>
                        </a:cxn>
                        <a:cxn ang="T70">
                          <a:pos x="T40" y="T41"/>
                        </a:cxn>
                        <a:cxn ang="T71">
                          <a:pos x="T42" y="T43"/>
                        </a:cxn>
                        <a:cxn ang="T72">
                          <a:pos x="T44" y="T45"/>
                        </a:cxn>
                        <a:cxn ang="T73">
                          <a:pos x="T46" y="T47"/>
                        </a:cxn>
                        <a:cxn ang="T74">
                          <a:pos x="T48" y="T49"/>
                        </a:cxn>
                      </a:cxnLst>
                      <a:rect l="T75" t="T76" r="T77" b="T78"/>
                      <a:pathLst>
                        <a:path w="241" h="88">
                          <a:moveTo>
                            <a:pt x="0" y="42"/>
                          </a:moveTo>
                          <a:lnTo>
                            <a:pt x="8" y="63"/>
                          </a:lnTo>
                          <a:lnTo>
                            <a:pt x="15" y="88"/>
                          </a:lnTo>
                          <a:lnTo>
                            <a:pt x="44" y="86"/>
                          </a:lnTo>
                          <a:lnTo>
                            <a:pt x="80" y="84"/>
                          </a:lnTo>
                          <a:lnTo>
                            <a:pt x="116" y="56"/>
                          </a:lnTo>
                          <a:lnTo>
                            <a:pt x="136" y="40"/>
                          </a:lnTo>
                          <a:lnTo>
                            <a:pt x="172" y="21"/>
                          </a:lnTo>
                          <a:lnTo>
                            <a:pt x="201" y="21"/>
                          </a:lnTo>
                          <a:lnTo>
                            <a:pt x="240" y="21"/>
                          </a:lnTo>
                          <a:lnTo>
                            <a:pt x="241" y="12"/>
                          </a:lnTo>
                          <a:lnTo>
                            <a:pt x="240" y="0"/>
                          </a:lnTo>
                          <a:lnTo>
                            <a:pt x="232" y="8"/>
                          </a:lnTo>
                          <a:lnTo>
                            <a:pt x="225" y="11"/>
                          </a:lnTo>
                          <a:lnTo>
                            <a:pt x="218" y="15"/>
                          </a:lnTo>
                          <a:lnTo>
                            <a:pt x="206" y="11"/>
                          </a:lnTo>
                          <a:lnTo>
                            <a:pt x="193" y="8"/>
                          </a:lnTo>
                          <a:lnTo>
                            <a:pt x="181" y="5"/>
                          </a:lnTo>
                          <a:lnTo>
                            <a:pt x="167" y="9"/>
                          </a:lnTo>
                          <a:lnTo>
                            <a:pt x="154" y="12"/>
                          </a:lnTo>
                          <a:lnTo>
                            <a:pt x="136" y="28"/>
                          </a:lnTo>
                          <a:lnTo>
                            <a:pt x="101" y="40"/>
                          </a:lnTo>
                          <a:lnTo>
                            <a:pt x="70" y="52"/>
                          </a:lnTo>
                          <a:lnTo>
                            <a:pt x="44" y="63"/>
                          </a:lnTo>
                          <a:lnTo>
                            <a:pt x="8" y="49"/>
                          </a:lnTo>
                        </a:path>
                      </a:pathLst>
                    </a:custGeom>
                    <a:solidFill>
                      <a:srgbClr val="B87848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grpSp>
                  <p:nvGrpSpPr>
                    <p:cNvPr id="20865" name="Group 2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89" y="1275"/>
                      <a:ext cx="100" cy="170"/>
                      <a:chOff x="1289" y="1275"/>
                      <a:chExt cx="100" cy="170"/>
                    </a:xfrm>
                  </p:grpSpPr>
                  <p:sp>
                    <p:nvSpPr>
                      <p:cNvPr id="20866" name="Freeform 2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1" y="1408"/>
                        <a:ext cx="93" cy="167"/>
                      </a:xfrm>
                      <a:custGeom>
                        <a:avLst/>
                        <a:gdLst>
                          <a:gd name="T0" fmla="*/ 0 w 92"/>
                          <a:gd name="T1" fmla="*/ 12 h 166"/>
                          <a:gd name="T2" fmla="*/ 13 w 92"/>
                          <a:gd name="T3" fmla="*/ 31 h 166"/>
                          <a:gd name="T4" fmla="*/ 20 w 92"/>
                          <a:gd name="T5" fmla="*/ 59 h 166"/>
                          <a:gd name="T6" fmla="*/ 24 w 92"/>
                          <a:gd name="T7" fmla="*/ 93 h 166"/>
                          <a:gd name="T8" fmla="*/ 30 w 92"/>
                          <a:gd name="T9" fmla="*/ 122 h 166"/>
                          <a:gd name="T10" fmla="*/ 32 w 92"/>
                          <a:gd name="T11" fmla="*/ 167 h 166"/>
                          <a:gd name="T12" fmla="*/ 61 w 92"/>
                          <a:gd name="T13" fmla="*/ 161 h 166"/>
                          <a:gd name="T14" fmla="*/ 91 w 92"/>
                          <a:gd name="T15" fmla="*/ 154 h 166"/>
                          <a:gd name="T16" fmla="*/ 93 w 92"/>
                          <a:gd name="T17" fmla="*/ 125 h 166"/>
                          <a:gd name="T18" fmla="*/ 86 w 92"/>
                          <a:gd name="T19" fmla="*/ 95 h 166"/>
                          <a:gd name="T20" fmla="*/ 78 w 92"/>
                          <a:gd name="T21" fmla="*/ 64 h 166"/>
                          <a:gd name="T22" fmla="*/ 67 w 92"/>
                          <a:gd name="T23" fmla="*/ 36 h 166"/>
                          <a:gd name="T24" fmla="*/ 40 w 92"/>
                          <a:gd name="T25" fmla="*/ 0 h 166"/>
                          <a:gd name="T26" fmla="*/ 0 w 92"/>
                          <a:gd name="T27" fmla="*/ 8 h 16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  <a:gd name="T42" fmla="*/ 0 w 92"/>
                          <a:gd name="T43" fmla="*/ 0 h 166"/>
                          <a:gd name="T44" fmla="*/ 92 w 92"/>
                          <a:gd name="T45" fmla="*/ 166 h 166"/>
                        </a:gdLst>
                        <a:ahLst/>
                        <a:cxnLst>
                          <a:cxn ang="T28">
                            <a:pos x="T0" y="T1"/>
                          </a:cxn>
                          <a:cxn ang="T29">
                            <a:pos x="T2" y="T3"/>
                          </a:cxn>
                          <a:cxn ang="T30">
                            <a:pos x="T4" y="T5"/>
                          </a:cxn>
                          <a:cxn ang="T31">
                            <a:pos x="T6" y="T7"/>
                          </a:cxn>
                          <a:cxn ang="T32">
                            <a:pos x="T8" y="T9"/>
                          </a:cxn>
                          <a:cxn ang="T33">
                            <a:pos x="T10" y="T11"/>
                          </a:cxn>
                          <a:cxn ang="T34">
                            <a:pos x="T12" y="T13"/>
                          </a:cxn>
                          <a:cxn ang="T35">
                            <a:pos x="T14" y="T15"/>
                          </a:cxn>
                          <a:cxn ang="T36">
                            <a:pos x="T16" y="T17"/>
                          </a:cxn>
                          <a:cxn ang="T37">
                            <a:pos x="T18" y="T19"/>
                          </a:cxn>
                          <a:cxn ang="T38">
                            <a:pos x="T20" y="T21"/>
                          </a:cxn>
                          <a:cxn ang="T39">
                            <a:pos x="T22" y="T23"/>
                          </a:cxn>
                          <a:cxn ang="T40">
                            <a:pos x="T24" y="T25"/>
                          </a:cxn>
                          <a:cxn ang="T41">
                            <a:pos x="T26" y="T27"/>
                          </a:cxn>
                        </a:cxnLst>
                        <a:rect l="T42" t="T43" r="T44" b="T45"/>
                        <a:pathLst>
                          <a:path w="92" h="166">
                            <a:moveTo>
                              <a:pt x="0" y="12"/>
                            </a:moveTo>
                            <a:lnTo>
                              <a:pt x="13" y="31"/>
                            </a:lnTo>
                            <a:lnTo>
                              <a:pt x="20" y="59"/>
                            </a:lnTo>
                            <a:lnTo>
                              <a:pt x="24" y="92"/>
                            </a:lnTo>
                            <a:lnTo>
                              <a:pt x="30" y="121"/>
                            </a:lnTo>
                            <a:lnTo>
                              <a:pt x="32" y="166"/>
                            </a:lnTo>
                            <a:lnTo>
                              <a:pt x="60" y="160"/>
                            </a:lnTo>
                            <a:lnTo>
                              <a:pt x="90" y="153"/>
                            </a:lnTo>
                            <a:lnTo>
                              <a:pt x="92" y="124"/>
                            </a:lnTo>
                            <a:lnTo>
                              <a:pt x="85" y="94"/>
                            </a:lnTo>
                            <a:lnTo>
                              <a:pt x="77" y="64"/>
                            </a:lnTo>
                            <a:lnTo>
                              <a:pt x="66" y="36"/>
                            </a:lnTo>
                            <a:lnTo>
                              <a:pt x="40" y="0"/>
                            </a:lnTo>
                            <a:lnTo>
                              <a:pt x="0" y="8"/>
                            </a:lnTo>
                          </a:path>
                        </a:pathLst>
                      </a:custGeom>
                      <a:solidFill>
                        <a:srgbClr val="E8ECE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381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1pPr>
                        <a:lvl2pPr marL="742950" indent="-28575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pPr eaLnBrk="1" hangingPunct="1"/>
                        <a:endParaRPr lang="ko-KR" altLang="en-US"/>
                      </a:p>
                    </p:txBody>
                  </p:sp>
                  <p:sp>
                    <p:nvSpPr>
                      <p:cNvPr id="20867" name="Freeform 2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315" y="1506"/>
                        <a:ext cx="76" cy="72"/>
                      </a:xfrm>
                      <a:custGeom>
                        <a:avLst/>
                        <a:gdLst>
                          <a:gd name="T0" fmla="*/ 12 w 76"/>
                          <a:gd name="T1" fmla="*/ 69 h 71"/>
                          <a:gd name="T2" fmla="*/ 22 w 76"/>
                          <a:gd name="T3" fmla="*/ 65 h 71"/>
                          <a:gd name="T4" fmla="*/ 32 w 76"/>
                          <a:gd name="T5" fmla="*/ 64 h 71"/>
                          <a:gd name="T6" fmla="*/ 52 w 76"/>
                          <a:gd name="T7" fmla="*/ 61 h 71"/>
                          <a:gd name="T8" fmla="*/ 61 w 76"/>
                          <a:gd name="T9" fmla="*/ 61 h 71"/>
                          <a:gd name="T10" fmla="*/ 76 w 76"/>
                          <a:gd name="T11" fmla="*/ 59 h 71"/>
                          <a:gd name="T12" fmla="*/ 76 w 76"/>
                          <a:gd name="T13" fmla="*/ 40 h 71"/>
                          <a:gd name="T14" fmla="*/ 68 w 76"/>
                          <a:gd name="T15" fmla="*/ 16 h 71"/>
                          <a:gd name="T16" fmla="*/ 64 w 76"/>
                          <a:gd name="T17" fmla="*/ 6 h 71"/>
                          <a:gd name="T18" fmla="*/ 62 w 76"/>
                          <a:gd name="T19" fmla="*/ 0 h 71"/>
                          <a:gd name="T20" fmla="*/ 57 w 76"/>
                          <a:gd name="T21" fmla="*/ 0 h 71"/>
                          <a:gd name="T22" fmla="*/ 52 w 76"/>
                          <a:gd name="T23" fmla="*/ 4 h 71"/>
                          <a:gd name="T24" fmla="*/ 46 w 76"/>
                          <a:gd name="T25" fmla="*/ 7 h 71"/>
                          <a:gd name="T26" fmla="*/ 40 w 76"/>
                          <a:gd name="T27" fmla="*/ 8 h 71"/>
                          <a:gd name="T28" fmla="*/ 31 w 76"/>
                          <a:gd name="T29" fmla="*/ 7 h 71"/>
                          <a:gd name="T30" fmla="*/ 21 w 76"/>
                          <a:gd name="T31" fmla="*/ 5 h 71"/>
                          <a:gd name="T32" fmla="*/ 9 w 76"/>
                          <a:gd name="T33" fmla="*/ 2 h 71"/>
                          <a:gd name="T34" fmla="*/ 0 w 76"/>
                          <a:gd name="T35" fmla="*/ 0 h 71"/>
                          <a:gd name="T36" fmla="*/ 8 w 76"/>
                          <a:gd name="T37" fmla="*/ 26 h 71"/>
                          <a:gd name="T38" fmla="*/ 8 w 76"/>
                          <a:gd name="T39" fmla="*/ 48 h 71"/>
                          <a:gd name="T40" fmla="*/ 6 w 76"/>
                          <a:gd name="T41" fmla="*/ 72 h 71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w 76"/>
                          <a:gd name="T64" fmla="*/ 0 h 71"/>
                          <a:gd name="T65" fmla="*/ 76 w 76"/>
                          <a:gd name="T66" fmla="*/ 71 h 71"/>
                        </a:gdLst>
                        <a:ahLst/>
                        <a:cxnLst>
                          <a:cxn ang="T42">
                            <a:pos x="T0" y="T1"/>
                          </a:cxn>
                          <a:cxn ang="T43">
                            <a:pos x="T2" y="T3"/>
                          </a:cxn>
                          <a:cxn ang="T44">
                            <a:pos x="T4" y="T5"/>
                          </a:cxn>
                          <a:cxn ang="T45">
                            <a:pos x="T6" y="T7"/>
                          </a:cxn>
                          <a:cxn ang="T46">
                            <a:pos x="T8" y="T9"/>
                          </a:cxn>
                          <a:cxn ang="T47">
                            <a:pos x="T10" y="T11"/>
                          </a:cxn>
                          <a:cxn ang="T48">
                            <a:pos x="T12" y="T13"/>
                          </a:cxn>
                          <a:cxn ang="T49">
                            <a:pos x="T14" y="T15"/>
                          </a:cxn>
                          <a:cxn ang="T50">
                            <a:pos x="T16" y="T17"/>
                          </a:cxn>
                          <a:cxn ang="T51">
                            <a:pos x="T18" y="T19"/>
                          </a:cxn>
                          <a:cxn ang="T52">
                            <a:pos x="T20" y="T21"/>
                          </a:cxn>
                          <a:cxn ang="T53">
                            <a:pos x="T22" y="T23"/>
                          </a:cxn>
                          <a:cxn ang="T54">
                            <a:pos x="T24" y="T25"/>
                          </a:cxn>
                          <a:cxn ang="T55">
                            <a:pos x="T26" y="T27"/>
                          </a:cxn>
                          <a:cxn ang="T56">
                            <a:pos x="T28" y="T29"/>
                          </a:cxn>
                          <a:cxn ang="T57">
                            <a:pos x="T30" y="T31"/>
                          </a:cxn>
                          <a:cxn ang="T58">
                            <a:pos x="T32" y="T33"/>
                          </a:cxn>
                          <a:cxn ang="T59">
                            <a:pos x="T34" y="T35"/>
                          </a:cxn>
                          <a:cxn ang="T60">
                            <a:pos x="T36" y="T37"/>
                          </a:cxn>
                          <a:cxn ang="T61">
                            <a:pos x="T38" y="T39"/>
                          </a:cxn>
                          <a:cxn ang="T62">
                            <a:pos x="T40" y="T41"/>
                          </a:cxn>
                        </a:cxnLst>
                        <a:rect l="T63" t="T64" r="T65" b="T66"/>
                        <a:pathLst>
                          <a:path w="76" h="71">
                            <a:moveTo>
                              <a:pt x="12" y="68"/>
                            </a:moveTo>
                            <a:lnTo>
                              <a:pt x="22" y="64"/>
                            </a:lnTo>
                            <a:lnTo>
                              <a:pt x="32" y="63"/>
                            </a:lnTo>
                            <a:lnTo>
                              <a:pt x="52" y="60"/>
                            </a:lnTo>
                            <a:lnTo>
                              <a:pt x="61" y="60"/>
                            </a:lnTo>
                            <a:lnTo>
                              <a:pt x="76" y="58"/>
                            </a:lnTo>
                            <a:lnTo>
                              <a:pt x="76" y="39"/>
                            </a:lnTo>
                            <a:lnTo>
                              <a:pt x="68" y="16"/>
                            </a:lnTo>
                            <a:lnTo>
                              <a:pt x="64" y="6"/>
                            </a:lnTo>
                            <a:lnTo>
                              <a:pt x="62" y="0"/>
                            </a:lnTo>
                            <a:lnTo>
                              <a:pt x="57" y="0"/>
                            </a:lnTo>
                            <a:lnTo>
                              <a:pt x="52" y="4"/>
                            </a:lnTo>
                            <a:lnTo>
                              <a:pt x="46" y="7"/>
                            </a:lnTo>
                            <a:lnTo>
                              <a:pt x="40" y="8"/>
                            </a:lnTo>
                            <a:lnTo>
                              <a:pt x="31" y="7"/>
                            </a:lnTo>
                            <a:lnTo>
                              <a:pt x="21" y="5"/>
                            </a:lnTo>
                            <a:lnTo>
                              <a:pt x="9" y="2"/>
                            </a:lnTo>
                            <a:lnTo>
                              <a:pt x="0" y="0"/>
                            </a:lnTo>
                            <a:lnTo>
                              <a:pt x="8" y="26"/>
                            </a:lnTo>
                            <a:lnTo>
                              <a:pt x="8" y="47"/>
                            </a:lnTo>
                            <a:lnTo>
                              <a:pt x="6" y="71"/>
                            </a:lnTo>
                          </a:path>
                        </a:pathLst>
                      </a:custGeom>
                      <a:solidFill>
                        <a:srgbClr val="C8CCC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381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1pPr>
                        <a:lvl2pPr marL="742950" indent="-28575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pPr eaLnBrk="1" hangingPunct="1"/>
                        <a:endParaRPr lang="ko-KR" altLang="en-US"/>
                      </a:p>
                    </p:txBody>
                  </p:sp>
                  <p:grpSp>
                    <p:nvGrpSpPr>
                      <p:cNvPr id="20868" name="Group 27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0"/>
                        <a:ext cx="1328" cy="1484"/>
                        <a:chOff x="0" y="0"/>
                        <a:chExt cx="1328" cy="1484"/>
                      </a:xfrm>
                    </p:grpSpPr>
                    <p:grpSp>
                      <p:nvGrpSpPr>
                        <p:cNvPr id="20869" name="Group 28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0" y="0"/>
                          <a:ext cx="1328" cy="1484"/>
                          <a:chOff x="0" y="0"/>
                          <a:chExt cx="1328" cy="1484"/>
                        </a:xfrm>
                      </p:grpSpPr>
                      <p:sp>
                        <p:nvSpPr>
                          <p:cNvPr id="20870" name="Freeform 29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" y="850"/>
                            <a:ext cx="1325" cy="767"/>
                          </a:xfrm>
                          <a:custGeom>
                            <a:avLst/>
                            <a:gdLst>
                              <a:gd name="T0" fmla="*/ 0 w 1324"/>
                              <a:gd name="T1" fmla="*/ 0 h 766"/>
                              <a:gd name="T2" fmla="*/ 0 w 1324"/>
                              <a:gd name="T3" fmla="*/ 767 h 766"/>
                              <a:gd name="T4" fmla="*/ 1317 w 1324"/>
                              <a:gd name="T5" fmla="*/ 750 h 766"/>
                              <a:gd name="T6" fmla="*/ 1325 w 1324"/>
                              <a:gd name="T7" fmla="*/ 697 h 766"/>
                              <a:gd name="T8" fmla="*/ 1321 w 1324"/>
                              <a:gd name="T9" fmla="*/ 654 h 766"/>
                              <a:gd name="T10" fmla="*/ 1313 w 1324"/>
                              <a:gd name="T11" fmla="*/ 615 h 766"/>
                              <a:gd name="T12" fmla="*/ 1293 w 1324"/>
                              <a:gd name="T13" fmla="*/ 566 h 766"/>
                              <a:gd name="T14" fmla="*/ 1222 w 1324"/>
                              <a:gd name="T15" fmla="*/ 565 h 766"/>
                              <a:gd name="T16" fmla="*/ 1148 w 1324"/>
                              <a:gd name="T17" fmla="*/ 568 h 766"/>
                              <a:gd name="T18" fmla="*/ 1107 w 1324"/>
                              <a:gd name="T19" fmla="*/ 553 h 766"/>
                              <a:gd name="T20" fmla="*/ 1040 w 1324"/>
                              <a:gd name="T21" fmla="*/ 553 h 766"/>
                              <a:gd name="T22" fmla="*/ 992 w 1324"/>
                              <a:gd name="T23" fmla="*/ 550 h 766"/>
                              <a:gd name="T24" fmla="*/ 957 w 1324"/>
                              <a:gd name="T25" fmla="*/ 535 h 766"/>
                              <a:gd name="T26" fmla="*/ 934 w 1324"/>
                              <a:gd name="T27" fmla="*/ 510 h 766"/>
                              <a:gd name="T28" fmla="*/ 901 w 1324"/>
                              <a:gd name="T29" fmla="*/ 513 h 766"/>
                              <a:gd name="T30" fmla="*/ 837 w 1324"/>
                              <a:gd name="T31" fmla="*/ 482 h 766"/>
                              <a:gd name="T32" fmla="*/ 761 w 1324"/>
                              <a:gd name="T33" fmla="*/ 391 h 766"/>
                              <a:gd name="T34" fmla="*/ 691 w 1324"/>
                              <a:gd name="T35" fmla="*/ 299 h 766"/>
                              <a:gd name="T36" fmla="*/ 656 w 1324"/>
                              <a:gd name="T37" fmla="*/ 241 h 766"/>
                              <a:gd name="T38" fmla="*/ 626 w 1324"/>
                              <a:gd name="T39" fmla="*/ 152 h 766"/>
                              <a:gd name="T40" fmla="*/ 597 w 1324"/>
                              <a:gd name="T41" fmla="*/ 72 h 766"/>
                              <a:gd name="T42" fmla="*/ 520 w 1324"/>
                              <a:gd name="T43" fmla="*/ 0 h 766"/>
                              <a:gd name="T44" fmla="*/ 0 w 1324"/>
                              <a:gd name="T45" fmla="*/ 0 h 766"/>
                              <a:gd name="T46" fmla="*/ 0 60000 65536"/>
                              <a:gd name="T47" fmla="*/ 0 60000 65536"/>
                              <a:gd name="T48" fmla="*/ 0 60000 65536"/>
                              <a:gd name="T49" fmla="*/ 0 60000 65536"/>
                              <a:gd name="T50" fmla="*/ 0 60000 65536"/>
                              <a:gd name="T51" fmla="*/ 0 60000 65536"/>
                              <a:gd name="T52" fmla="*/ 0 60000 65536"/>
                              <a:gd name="T53" fmla="*/ 0 60000 65536"/>
                              <a:gd name="T54" fmla="*/ 0 60000 65536"/>
                              <a:gd name="T55" fmla="*/ 0 60000 65536"/>
                              <a:gd name="T56" fmla="*/ 0 60000 65536"/>
                              <a:gd name="T57" fmla="*/ 0 60000 65536"/>
                              <a:gd name="T58" fmla="*/ 0 60000 65536"/>
                              <a:gd name="T59" fmla="*/ 0 60000 65536"/>
                              <a:gd name="T60" fmla="*/ 0 60000 65536"/>
                              <a:gd name="T61" fmla="*/ 0 60000 65536"/>
                              <a:gd name="T62" fmla="*/ 0 60000 65536"/>
                              <a:gd name="T63" fmla="*/ 0 60000 65536"/>
                              <a:gd name="T64" fmla="*/ 0 60000 65536"/>
                              <a:gd name="T65" fmla="*/ 0 60000 65536"/>
                              <a:gd name="T66" fmla="*/ 0 60000 65536"/>
                              <a:gd name="T67" fmla="*/ 0 60000 65536"/>
                              <a:gd name="T68" fmla="*/ 0 60000 65536"/>
                              <a:gd name="T69" fmla="*/ 0 w 1324"/>
                              <a:gd name="T70" fmla="*/ 0 h 766"/>
                              <a:gd name="T71" fmla="*/ 1324 w 1324"/>
                              <a:gd name="T72" fmla="*/ 766 h 766"/>
                            </a:gdLst>
                            <a:ahLst/>
                            <a:cxnLst>
                              <a:cxn ang="T46">
                                <a:pos x="T0" y="T1"/>
                              </a:cxn>
                              <a:cxn ang="T47">
                                <a:pos x="T2" y="T3"/>
                              </a:cxn>
                              <a:cxn ang="T48">
                                <a:pos x="T4" y="T5"/>
                              </a:cxn>
                              <a:cxn ang="T49">
                                <a:pos x="T6" y="T7"/>
                              </a:cxn>
                              <a:cxn ang="T50">
                                <a:pos x="T8" y="T9"/>
                              </a:cxn>
                              <a:cxn ang="T51">
                                <a:pos x="T10" y="T11"/>
                              </a:cxn>
                              <a:cxn ang="T52">
                                <a:pos x="T12" y="T13"/>
                              </a:cxn>
                              <a:cxn ang="T53">
                                <a:pos x="T14" y="T15"/>
                              </a:cxn>
                              <a:cxn ang="T54">
                                <a:pos x="T16" y="T17"/>
                              </a:cxn>
                              <a:cxn ang="T55">
                                <a:pos x="T18" y="T19"/>
                              </a:cxn>
                              <a:cxn ang="T56">
                                <a:pos x="T20" y="T21"/>
                              </a:cxn>
                              <a:cxn ang="T57">
                                <a:pos x="T22" y="T23"/>
                              </a:cxn>
                              <a:cxn ang="T58">
                                <a:pos x="T24" y="T25"/>
                              </a:cxn>
                              <a:cxn ang="T59">
                                <a:pos x="T26" y="T27"/>
                              </a:cxn>
                              <a:cxn ang="T60">
                                <a:pos x="T28" y="T29"/>
                              </a:cxn>
                              <a:cxn ang="T61">
                                <a:pos x="T30" y="T31"/>
                              </a:cxn>
                              <a:cxn ang="T62">
                                <a:pos x="T32" y="T33"/>
                              </a:cxn>
                              <a:cxn ang="T63">
                                <a:pos x="T34" y="T35"/>
                              </a:cxn>
                              <a:cxn ang="T64">
                                <a:pos x="T36" y="T37"/>
                              </a:cxn>
                              <a:cxn ang="T65">
                                <a:pos x="T38" y="T39"/>
                              </a:cxn>
                              <a:cxn ang="T66">
                                <a:pos x="T40" y="T41"/>
                              </a:cxn>
                              <a:cxn ang="T67">
                                <a:pos x="T42" y="T43"/>
                              </a:cxn>
                              <a:cxn ang="T68">
                                <a:pos x="T44" y="T45"/>
                              </a:cxn>
                            </a:cxnLst>
                            <a:rect l="T69" t="T70" r="T71" b="T72"/>
                            <a:pathLst>
                              <a:path w="1324" h="766">
                                <a:moveTo>
                                  <a:pt x="0" y="0"/>
                                </a:moveTo>
                                <a:lnTo>
                                  <a:pt x="0" y="766"/>
                                </a:lnTo>
                                <a:lnTo>
                                  <a:pt x="1316" y="749"/>
                                </a:lnTo>
                                <a:lnTo>
                                  <a:pt x="1324" y="696"/>
                                </a:lnTo>
                                <a:lnTo>
                                  <a:pt x="1320" y="653"/>
                                </a:lnTo>
                                <a:lnTo>
                                  <a:pt x="1312" y="614"/>
                                </a:lnTo>
                                <a:lnTo>
                                  <a:pt x="1292" y="565"/>
                                </a:lnTo>
                                <a:lnTo>
                                  <a:pt x="1221" y="564"/>
                                </a:lnTo>
                                <a:lnTo>
                                  <a:pt x="1147" y="567"/>
                                </a:lnTo>
                                <a:lnTo>
                                  <a:pt x="1106" y="552"/>
                                </a:lnTo>
                                <a:lnTo>
                                  <a:pt x="1039" y="552"/>
                                </a:lnTo>
                                <a:lnTo>
                                  <a:pt x="991" y="549"/>
                                </a:lnTo>
                                <a:lnTo>
                                  <a:pt x="956" y="534"/>
                                </a:lnTo>
                                <a:lnTo>
                                  <a:pt x="933" y="509"/>
                                </a:lnTo>
                                <a:lnTo>
                                  <a:pt x="900" y="512"/>
                                </a:lnTo>
                                <a:lnTo>
                                  <a:pt x="836" y="481"/>
                                </a:lnTo>
                                <a:lnTo>
                                  <a:pt x="760" y="390"/>
                                </a:lnTo>
                                <a:lnTo>
                                  <a:pt x="690" y="299"/>
                                </a:lnTo>
                                <a:lnTo>
                                  <a:pt x="656" y="241"/>
                                </a:lnTo>
                                <a:lnTo>
                                  <a:pt x="626" y="152"/>
                                </a:lnTo>
                                <a:lnTo>
                                  <a:pt x="597" y="72"/>
                                </a:lnTo>
                                <a:lnTo>
                                  <a:pt x="520" y="0"/>
                                </a:lnTo>
                                <a:lnTo>
                                  <a:pt x="0" y="0"/>
                                </a:lnTo>
                              </a:path>
                            </a:pathLst>
                          </a:custGeom>
                          <a:solidFill>
                            <a:srgbClr val="000000"/>
                          </a:solidFill>
                          <a:ln>
                            <a:noFill/>
                          </a:ln>
                          <a:extLst>
                            <a:ext uri="{91240B29-F687-4F45-9708-019B960494DF}">
                              <a14:hiddenLine xmlns:a14="http://schemas.microsoft.com/office/drawing/2010/main" w="3810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/>
                          <a:lstStyle>
                            <a:lvl1pPr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1pPr>
                            <a:lvl2pPr marL="742950" indent="-28575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2pPr>
                            <a:lvl3pPr marL="11430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3pPr>
                            <a:lvl4pPr marL="16002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4pPr>
                            <a:lvl5pPr marL="20574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9pPr>
                          </a:lstStyle>
                          <a:p>
                            <a:pPr eaLnBrk="1" hangingPunct="1"/>
                            <a:endParaRPr lang="ko-KR" altLang="en-US"/>
                          </a:p>
                        </p:txBody>
                      </p:sp>
                      <p:grpSp>
                        <p:nvGrpSpPr>
                          <p:cNvPr id="20871" name="Group 30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68" y="0"/>
                            <a:ext cx="453" cy="601"/>
                            <a:chOff x="168" y="0"/>
                            <a:chExt cx="453" cy="601"/>
                          </a:xfrm>
                        </p:grpSpPr>
                        <p:sp>
                          <p:nvSpPr>
                            <p:cNvPr id="20872" name="Freeform 31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183" y="568"/>
                              <a:ext cx="119" cy="102"/>
                            </a:xfrm>
                            <a:custGeom>
                              <a:avLst/>
                              <a:gdLst>
                                <a:gd name="T0" fmla="*/ 0 w 118"/>
                                <a:gd name="T1" fmla="*/ 80 h 101"/>
                                <a:gd name="T2" fmla="*/ 30 w 118"/>
                                <a:gd name="T3" fmla="*/ 0 h 101"/>
                                <a:gd name="T4" fmla="*/ 119 w 118"/>
                                <a:gd name="T5" fmla="*/ 28 h 101"/>
                                <a:gd name="T6" fmla="*/ 96 w 118"/>
                                <a:gd name="T7" fmla="*/ 102 h 101"/>
                                <a:gd name="T8" fmla="*/ 0 w 118"/>
                                <a:gd name="T9" fmla="*/ 85 h 101"/>
                                <a:gd name="T10" fmla="*/ 0 60000 65536"/>
                                <a:gd name="T11" fmla="*/ 0 60000 65536"/>
                                <a:gd name="T12" fmla="*/ 0 60000 65536"/>
                                <a:gd name="T13" fmla="*/ 0 60000 65536"/>
                                <a:gd name="T14" fmla="*/ 0 60000 65536"/>
                                <a:gd name="T15" fmla="*/ 0 w 118"/>
                                <a:gd name="T16" fmla="*/ 0 h 101"/>
                                <a:gd name="T17" fmla="*/ 118 w 118"/>
                                <a:gd name="T18" fmla="*/ 101 h 101"/>
                              </a:gdLst>
                              <a:ahLst/>
                              <a:cxnLst>
                                <a:cxn ang="T10">
                                  <a:pos x="T0" y="T1"/>
                                </a:cxn>
                                <a:cxn ang="T11">
                                  <a:pos x="T2" y="T3"/>
                                </a:cxn>
                                <a:cxn ang="T12">
                                  <a:pos x="T4" y="T5"/>
                                </a:cxn>
                                <a:cxn ang="T13">
                                  <a:pos x="T6" y="T7"/>
                                </a:cxn>
                                <a:cxn ang="T14">
                                  <a:pos x="T8" y="T9"/>
                                </a:cxn>
                              </a:cxnLst>
                              <a:rect l="T15" t="T16" r="T17" b="T18"/>
                              <a:pathLst>
                                <a:path w="118" h="101">
                                  <a:moveTo>
                                    <a:pt x="0" y="79"/>
                                  </a:moveTo>
                                  <a:lnTo>
                                    <a:pt x="30" y="0"/>
                                  </a:lnTo>
                                  <a:lnTo>
                                    <a:pt x="118" y="28"/>
                                  </a:lnTo>
                                  <a:lnTo>
                                    <a:pt x="95" y="101"/>
                                  </a:lnTo>
                                  <a:lnTo>
                                    <a:pt x="0" y="84"/>
                                  </a:lnTo>
                                </a:path>
                              </a:pathLst>
                            </a:custGeom>
                            <a:solidFill>
                              <a:srgbClr val="F8D4B8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381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>
                              <a:lvl1pPr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1pPr>
                              <a:lvl2pPr marL="742950" indent="-28575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2pPr>
                              <a:lvl3pPr marL="11430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3pPr>
                              <a:lvl4pPr marL="16002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4pPr>
                              <a:lvl5pPr marL="20574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5pPr>
                              <a:lvl6pPr marL="25146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6pPr>
                              <a:lvl7pPr marL="29718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7pPr>
                              <a:lvl8pPr marL="34290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8pPr>
                              <a:lvl9pPr marL="38862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9pPr>
                            </a:lstStyle>
                            <a:p>
                              <a:pPr eaLnBrk="1" hangingPunct="1"/>
                              <a:endParaRPr lang="ko-KR" altLang="en-US"/>
                            </a:p>
                          </p:txBody>
                        </p:sp>
                        <p:grpSp>
                          <p:nvGrpSpPr>
                            <p:cNvPr id="20873" name="Group 32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0" y="0"/>
                              <a:ext cx="453" cy="601"/>
                              <a:chOff x="0" y="0"/>
                              <a:chExt cx="453" cy="601"/>
                            </a:xfrm>
                          </p:grpSpPr>
                          <p:sp>
                            <p:nvSpPr>
                              <p:cNvPr id="20874" name="Freeform 33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280" y="304"/>
                                <a:ext cx="343" cy="428"/>
                              </a:xfrm>
                              <a:custGeom>
                                <a:avLst/>
                                <a:gdLst>
                                  <a:gd name="T0" fmla="*/ 320 w 342"/>
                                  <a:gd name="T1" fmla="*/ 168 h 428"/>
                                  <a:gd name="T2" fmla="*/ 335 w 342"/>
                                  <a:gd name="T3" fmla="*/ 150 h 428"/>
                                  <a:gd name="T4" fmla="*/ 343 w 342"/>
                                  <a:gd name="T5" fmla="*/ 124 h 428"/>
                                  <a:gd name="T6" fmla="*/ 343 w 342"/>
                                  <a:gd name="T7" fmla="*/ 84 h 428"/>
                                  <a:gd name="T8" fmla="*/ 338 w 342"/>
                                  <a:gd name="T9" fmla="*/ 36 h 428"/>
                                  <a:gd name="T10" fmla="*/ 325 w 342"/>
                                  <a:gd name="T11" fmla="*/ 0 h 428"/>
                                  <a:gd name="T12" fmla="*/ 18 w 342"/>
                                  <a:gd name="T13" fmla="*/ 273 h 428"/>
                                  <a:gd name="T14" fmla="*/ 0 w 342"/>
                                  <a:gd name="T15" fmla="*/ 360 h 428"/>
                                  <a:gd name="T16" fmla="*/ 144 w 342"/>
                                  <a:gd name="T17" fmla="*/ 420 h 428"/>
                                  <a:gd name="T18" fmla="*/ 168 w 342"/>
                                  <a:gd name="T19" fmla="*/ 415 h 428"/>
                                  <a:gd name="T20" fmla="*/ 198 w 342"/>
                                  <a:gd name="T21" fmla="*/ 428 h 428"/>
                                  <a:gd name="T22" fmla="*/ 227 w 342"/>
                                  <a:gd name="T23" fmla="*/ 428 h 428"/>
                                  <a:gd name="T24" fmla="*/ 257 w 342"/>
                                  <a:gd name="T25" fmla="*/ 403 h 428"/>
                                  <a:gd name="T26" fmla="*/ 276 w 342"/>
                                  <a:gd name="T27" fmla="*/ 354 h 428"/>
                                  <a:gd name="T28" fmla="*/ 289 w 342"/>
                                  <a:gd name="T29" fmla="*/ 312 h 428"/>
                                  <a:gd name="T30" fmla="*/ 301 w 342"/>
                                  <a:gd name="T31" fmla="*/ 288 h 428"/>
                                  <a:gd name="T32" fmla="*/ 313 w 342"/>
                                  <a:gd name="T33" fmla="*/ 246 h 428"/>
                                  <a:gd name="T34" fmla="*/ 319 w 342"/>
                                  <a:gd name="T35" fmla="*/ 206 h 428"/>
                                  <a:gd name="T36" fmla="*/ 320 w 342"/>
                                  <a:gd name="T37" fmla="*/ 171 h 428"/>
                                  <a:gd name="T38" fmla="*/ 0 60000 65536"/>
                                  <a:gd name="T39" fmla="*/ 0 60000 65536"/>
                                  <a:gd name="T40" fmla="*/ 0 60000 65536"/>
                                  <a:gd name="T41" fmla="*/ 0 60000 65536"/>
                                  <a:gd name="T42" fmla="*/ 0 60000 65536"/>
                                  <a:gd name="T43" fmla="*/ 0 60000 65536"/>
                                  <a:gd name="T44" fmla="*/ 0 60000 65536"/>
                                  <a:gd name="T45" fmla="*/ 0 60000 65536"/>
                                  <a:gd name="T46" fmla="*/ 0 60000 65536"/>
                                  <a:gd name="T47" fmla="*/ 0 60000 65536"/>
                                  <a:gd name="T48" fmla="*/ 0 60000 65536"/>
                                  <a:gd name="T49" fmla="*/ 0 60000 65536"/>
                                  <a:gd name="T50" fmla="*/ 0 60000 65536"/>
                                  <a:gd name="T51" fmla="*/ 0 60000 65536"/>
                                  <a:gd name="T52" fmla="*/ 0 60000 65536"/>
                                  <a:gd name="T53" fmla="*/ 0 60000 65536"/>
                                  <a:gd name="T54" fmla="*/ 0 60000 65536"/>
                                  <a:gd name="T55" fmla="*/ 0 60000 65536"/>
                                  <a:gd name="T56" fmla="*/ 0 60000 65536"/>
                                  <a:gd name="T57" fmla="*/ 0 w 342"/>
                                  <a:gd name="T58" fmla="*/ 0 h 428"/>
                                  <a:gd name="T59" fmla="*/ 342 w 342"/>
                                  <a:gd name="T60" fmla="*/ 428 h 428"/>
                                </a:gdLst>
                                <a:ahLst/>
                                <a:cxnLst>
                                  <a:cxn ang="T38">
                                    <a:pos x="T0" y="T1"/>
                                  </a:cxn>
                                  <a:cxn ang="T39">
                                    <a:pos x="T2" y="T3"/>
                                  </a:cxn>
                                  <a:cxn ang="T40">
                                    <a:pos x="T4" y="T5"/>
                                  </a:cxn>
                                  <a:cxn ang="T41">
                                    <a:pos x="T6" y="T7"/>
                                  </a:cxn>
                                  <a:cxn ang="T42">
                                    <a:pos x="T8" y="T9"/>
                                  </a:cxn>
                                  <a:cxn ang="T43">
                                    <a:pos x="T10" y="T11"/>
                                  </a:cxn>
                                  <a:cxn ang="T44">
                                    <a:pos x="T12" y="T13"/>
                                  </a:cxn>
                                  <a:cxn ang="T45">
                                    <a:pos x="T14" y="T15"/>
                                  </a:cxn>
                                  <a:cxn ang="T46">
                                    <a:pos x="T16" y="T17"/>
                                  </a:cxn>
                                  <a:cxn ang="T47">
                                    <a:pos x="T18" y="T19"/>
                                  </a:cxn>
                                  <a:cxn ang="T48">
                                    <a:pos x="T20" y="T21"/>
                                  </a:cxn>
                                  <a:cxn ang="T49">
                                    <a:pos x="T22" y="T23"/>
                                  </a:cxn>
                                  <a:cxn ang="T50">
                                    <a:pos x="T24" y="T25"/>
                                  </a:cxn>
                                  <a:cxn ang="T51">
                                    <a:pos x="T26" y="T27"/>
                                  </a:cxn>
                                  <a:cxn ang="T52">
                                    <a:pos x="T28" y="T29"/>
                                  </a:cxn>
                                  <a:cxn ang="T53">
                                    <a:pos x="T30" y="T31"/>
                                  </a:cxn>
                                  <a:cxn ang="T54">
                                    <a:pos x="T32" y="T33"/>
                                  </a:cxn>
                                  <a:cxn ang="T55">
                                    <a:pos x="T34" y="T35"/>
                                  </a:cxn>
                                  <a:cxn ang="T56">
                                    <a:pos x="T36" y="T37"/>
                                  </a:cxn>
                                </a:cxnLst>
                                <a:rect l="T57" t="T58" r="T59" b="T60"/>
                                <a:pathLst>
                                  <a:path w="342" h="428">
                                    <a:moveTo>
                                      <a:pt x="319" y="168"/>
                                    </a:moveTo>
                                    <a:lnTo>
                                      <a:pt x="334" y="150"/>
                                    </a:lnTo>
                                    <a:lnTo>
                                      <a:pt x="342" y="124"/>
                                    </a:lnTo>
                                    <a:lnTo>
                                      <a:pt x="342" y="84"/>
                                    </a:lnTo>
                                    <a:lnTo>
                                      <a:pt x="337" y="36"/>
                                    </a:lnTo>
                                    <a:lnTo>
                                      <a:pt x="324" y="0"/>
                                    </a:lnTo>
                                    <a:lnTo>
                                      <a:pt x="18" y="273"/>
                                    </a:lnTo>
                                    <a:lnTo>
                                      <a:pt x="0" y="360"/>
                                    </a:lnTo>
                                    <a:lnTo>
                                      <a:pt x="144" y="420"/>
                                    </a:lnTo>
                                    <a:lnTo>
                                      <a:pt x="168" y="415"/>
                                    </a:lnTo>
                                    <a:lnTo>
                                      <a:pt x="197" y="428"/>
                                    </a:lnTo>
                                    <a:lnTo>
                                      <a:pt x="226" y="428"/>
                                    </a:lnTo>
                                    <a:lnTo>
                                      <a:pt x="256" y="403"/>
                                    </a:lnTo>
                                    <a:lnTo>
                                      <a:pt x="275" y="354"/>
                                    </a:lnTo>
                                    <a:lnTo>
                                      <a:pt x="288" y="312"/>
                                    </a:lnTo>
                                    <a:lnTo>
                                      <a:pt x="300" y="288"/>
                                    </a:lnTo>
                                    <a:lnTo>
                                      <a:pt x="312" y="246"/>
                                    </a:lnTo>
                                    <a:lnTo>
                                      <a:pt x="318" y="206"/>
                                    </a:lnTo>
                                    <a:lnTo>
                                      <a:pt x="319" y="171"/>
                                    </a:lnTo>
                                  </a:path>
                                </a:pathLst>
                              </a:custGeom>
                              <a:solidFill>
                                <a:srgbClr val="F0B490"/>
                              </a:solidFill>
                              <a:ln>
                                <a:noFill/>
                              </a:ln>
                              <a:extLst>
                                <a:ext uri="{91240B29-F687-4F45-9708-019B960494DF}">
                                  <a14:hiddenLine xmlns:a14="http://schemas.microsoft.com/office/drawing/2010/main" w="3810">
                                    <a:solidFill>
                                      <a:srgbClr val="000000"/>
                                    </a:solidFill>
                                    <a:round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  <p:txBody>
                              <a:bodyPr/>
                              <a:lstStyle>
                                <a:lvl1pPr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1pPr>
                                <a:lvl2pPr marL="742950" indent="-28575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2pPr>
                                <a:lvl3pPr marL="11430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3pPr>
                                <a:lvl4pPr marL="16002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4pPr>
                                <a:lvl5pPr marL="20574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5pPr>
                                <a:lvl6pPr marL="25146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6pPr>
                                <a:lvl7pPr marL="29718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7pPr>
                                <a:lvl8pPr marL="34290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8pPr>
                                <a:lvl9pPr marL="38862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9pPr>
                              </a:lstStyle>
                              <a:p>
                                <a:pPr eaLnBrk="1" hangingPunct="1"/>
                                <a:endParaRPr lang="ko-KR" altLang="en-US"/>
                              </a:p>
                            </p:txBody>
                          </p:sp>
                          <p:sp>
                            <p:nvSpPr>
                              <p:cNvPr id="20875" name="Freeform 34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441" y="428"/>
                                <a:ext cx="76" cy="139"/>
                              </a:xfrm>
                              <a:custGeom>
                                <a:avLst/>
                                <a:gdLst>
                                  <a:gd name="T0" fmla="*/ 0 w 75"/>
                                  <a:gd name="T1" fmla="*/ 133 h 138"/>
                                  <a:gd name="T2" fmla="*/ 34 w 75"/>
                                  <a:gd name="T3" fmla="*/ 130 h 138"/>
                                  <a:gd name="T4" fmla="*/ 61 w 75"/>
                                  <a:gd name="T5" fmla="*/ 139 h 138"/>
                                  <a:gd name="T6" fmla="*/ 49 w 75"/>
                                  <a:gd name="T7" fmla="*/ 114 h 138"/>
                                  <a:gd name="T8" fmla="*/ 49 w 75"/>
                                  <a:gd name="T9" fmla="*/ 66 h 138"/>
                                  <a:gd name="T10" fmla="*/ 76 w 75"/>
                                  <a:gd name="T11" fmla="*/ 0 h 138"/>
                                  <a:gd name="T12" fmla="*/ 6 w 75"/>
                                  <a:gd name="T13" fmla="*/ 17 h 138"/>
                                  <a:gd name="T14" fmla="*/ 1 w 75"/>
                                  <a:gd name="T15" fmla="*/ 137 h 138"/>
                                  <a:gd name="T16" fmla="*/ 0 60000 65536"/>
                                  <a:gd name="T17" fmla="*/ 0 60000 65536"/>
                                  <a:gd name="T18" fmla="*/ 0 60000 65536"/>
                                  <a:gd name="T19" fmla="*/ 0 60000 65536"/>
                                  <a:gd name="T20" fmla="*/ 0 60000 65536"/>
                                  <a:gd name="T21" fmla="*/ 0 60000 65536"/>
                                  <a:gd name="T22" fmla="*/ 0 60000 65536"/>
                                  <a:gd name="T23" fmla="*/ 0 60000 65536"/>
                                  <a:gd name="T24" fmla="*/ 0 w 75"/>
                                  <a:gd name="T25" fmla="*/ 0 h 138"/>
                                  <a:gd name="T26" fmla="*/ 75 w 75"/>
                                  <a:gd name="T27" fmla="*/ 138 h 138"/>
                                </a:gdLst>
                                <a:ahLst/>
                                <a:cxnLst>
                                  <a:cxn ang="T16">
                                    <a:pos x="T0" y="T1"/>
                                  </a:cxn>
                                  <a:cxn ang="T17">
                                    <a:pos x="T2" y="T3"/>
                                  </a:cxn>
                                  <a:cxn ang="T18">
                                    <a:pos x="T4" y="T5"/>
                                  </a:cxn>
                                  <a:cxn ang="T19">
                                    <a:pos x="T6" y="T7"/>
                                  </a:cxn>
                                  <a:cxn ang="T20">
                                    <a:pos x="T8" y="T9"/>
                                  </a:cxn>
                                  <a:cxn ang="T21">
                                    <a:pos x="T10" y="T11"/>
                                  </a:cxn>
                                  <a:cxn ang="T22">
                                    <a:pos x="T12" y="T13"/>
                                  </a:cxn>
                                  <a:cxn ang="T23">
                                    <a:pos x="T14" y="T15"/>
                                  </a:cxn>
                                </a:cxnLst>
                                <a:rect l="T24" t="T25" r="T26" b="T27"/>
                                <a:pathLst>
                                  <a:path w="75" h="138">
                                    <a:moveTo>
                                      <a:pt x="0" y="132"/>
                                    </a:moveTo>
                                    <a:lnTo>
                                      <a:pt x="34" y="129"/>
                                    </a:lnTo>
                                    <a:lnTo>
                                      <a:pt x="60" y="138"/>
                                    </a:lnTo>
                                    <a:lnTo>
                                      <a:pt x="48" y="113"/>
                                    </a:lnTo>
                                    <a:lnTo>
                                      <a:pt x="48" y="66"/>
                                    </a:lnTo>
                                    <a:lnTo>
                                      <a:pt x="75" y="0"/>
                                    </a:lnTo>
                                    <a:lnTo>
                                      <a:pt x="6" y="17"/>
                                    </a:lnTo>
                                    <a:lnTo>
                                      <a:pt x="1" y="136"/>
                                    </a:lnTo>
                                  </a:path>
                                </a:pathLst>
                              </a:custGeom>
                              <a:solidFill>
                                <a:srgbClr val="C88858"/>
                              </a:solidFill>
                              <a:ln>
                                <a:noFill/>
                              </a:ln>
                              <a:extLst>
                                <a:ext uri="{91240B29-F687-4F45-9708-019B960494DF}">
                                  <a14:hiddenLine xmlns:a14="http://schemas.microsoft.com/office/drawing/2010/main" w="3810">
                                    <a:solidFill>
                                      <a:srgbClr val="000000"/>
                                    </a:solidFill>
                                    <a:round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  <p:txBody>
                              <a:bodyPr/>
                              <a:lstStyle>
                                <a:lvl1pPr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1pPr>
                                <a:lvl2pPr marL="742950" indent="-28575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2pPr>
                                <a:lvl3pPr marL="11430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3pPr>
                                <a:lvl4pPr marL="16002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4pPr>
                                <a:lvl5pPr marL="20574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5pPr>
                                <a:lvl6pPr marL="25146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6pPr>
                                <a:lvl7pPr marL="29718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7pPr>
                                <a:lvl8pPr marL="34290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8pPr>
                                <a:lvl9pPr marL="38862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9pPr>
                              </a:lstStyle>
                              <a:p>
                                <a:pPr eaLnBrk="1" hangingPunct="1"/>
                                <a:endParaRPr lang="ko-KR" altLang="en-US"/>
                              </a:p>
                            </p:txBody>
                          </p:sp>
                          <p:grpSp>
                            <p:nvGrpSpPr>
                              <p:cNvPr id="20876" name="Group 35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0" y="0"/>
                                <a:ext cx="450" cy="493"/>
                                <a:chOff x="0" y="0"/>
                                <a:chExt cx="450" cy="493"/>
                              </a:xfrm>
                            </p:grpSpPr>
                            <p:sp>
                              <p:nvSpPr>
                                <p:cNvPr id="20877" name="Freeform 36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80" y="149"/>
                                  <a:ext cx="440" cy="476"/>
                                </a:xfrm>
                                <a:custGeom>
                                  <a:avLst/>
                                  <a:gdLst>
                                    <a:gd name="T0" fmla="*/ 198 w 437"/>
                                    <a:gd name="T1" fmla="*/ 473 h 476"/>
                                    <a:gd name="T2" fmla="*/ 214 w 437"/>
                                    <a:gd name="T3" fmla="*/ 464 h 476"/>
                                    <a:gd name="T4" fmla="*/ 230 w 437"/>
                                    <a:gd name="T5" fmla="*/ 454 h 476"/>
                                    <a:gd name="T6" fmla="*/ 244 w 437"/>
                                    <a:gd name="T7" fmla="*/ 441 h 476"/>
                                    <a:gd name="T8" fmla="*/ 259 w 437"/>
                                    <a:gd name="T9" fmla="*/ 432 h 476"/>
                                    <a:gd name="T10" fmla="*/ 286 w 437"/>
                                    <a:gd name="T11" fmla="*/ 412 h 476"/>
                                    <a:gd name="T12" fmla="*/ 302 w 437"/>
                                    <a:gd name="T13" fmla="*/ 392 h 476"/>
                                    <a:gd name="T14" fmla="*/ 308 w 437"/>
                                    <a:gd name="T15" fmla="*/ 368 h 476"/>
                                    <a:gd name="T16" fmla="*/ 309 w 437"/>
                                    <a:gd name="T17" fmla="*/ 340 h 476"/>
                                    <a:gd name="T18" fmla="*/ 311 w 437"/>
                                    <a:gd name="T19" fmla="*/ 317 h 476"/>
                                    <a:gd name="T20" fmla="*/ 327 w 437"/>
                                    <a:gd name="T21" fmla="*/ 300 h 476"/>
                                    <a:gd name="T22" fmla="*/ 345 w 437"/>
                                    <a:gd name="T23" fmla="*/ 276 h 476"/>
                                    <a:gd name="T24" fmla="*/ 362 w 437"/>
                                    <a:gd name="T25" fmla="*/ 279 h 476"/>
                                    <a:gd name="T26" fmla="*/ 369 w 437"/>
                                    <a:gd name="T27" fmla="*/ 304 h 476"/>
                                    <a:gd name="T28" fmla="*/ 363 w 437"/>
                                    <a:gd name="T29" fmla="*/ 329 h 476"/>
                                    <a:gd name="T30" fmla="*/ 383 w 437"/>
                                    <a:gd name="T31" fmla="*/ 336 h 476"/>
                                    <a:gd name="T32" fmla="*/ 391 w 437"/>
                                    <a:gd name="T33" fmla="*/ 312 h 476"/>
                                    <a:gd name="T34" fmla="*/ 392 w 437"/>
                                    <a:gd name="T35" fmla="*/ 292 h 476"/>
                                    <a:gd name="T36" fmla="*/ 409 w 437"/>
                                    <a:gd name="T37" fmla="*/ 276 h 476"/>
                                    <a:gd name="T38" fmla="*/ 408 w 437"/>
                                    <a:gd name="T39" fmla="*/ 245 h 476"/>
                                    <a:gd name="T40" fmla="*/ 409 w 437"/>
                                    <a:gd name="T41" fmla="*/ 226 h 476"/>
                                    <a:gd name="T42" fmla="*/ 419 w 437"/>
                                    <a:gd name="T43" fmla="*/ 206 h 476"/>
                                    <a:gd name="T44" fmla="*/ 435 w 437"/>
                                    <a:gd name="T45" fmla="*/ 180 h 476"/>
                                    <a:gd name="T46" fmla="*/ 440 w 437"/>
                                    <a:gd name="T47" fmla="*/ 148 h 476"/>
                                    <a:gd name="T48" fmla="*/ 431 w 437"/>
                                    <a:gd name="T49" fmla="*/ 117 h 476"/>
                                    <a:gd name="T50" fmla="*/ 428 w 437"/>
                                    <a:gd name="T51" fmla="*/ 72 h 476"/>
                                    <a:gd name="T52" fmla="*/ 421 w 437"/>
                                    <a:gd name="T53" fmla="*/ 44 h 476"/>
                                    <a:gd name="T54" fmla="*/ 391 w 437"/>
                                    <a:gd name="T55" fmla="*/ 14 h 476"/>
                                    <a:gd name="T56" fmla="*/ 351 w 437"/>
                                    <a:gd name="T57" fmla="*/ 5 h 476"/>
                                    <a:gd name="T58" fmla="*/ 315 w 437"/>
                                    <a:gd name="T59" fmla="*/ 0 h 476"/>
                                    <a:gd name="T60" fmla="*/ 195 w 437"/>
                                    <a:gd name="T61" fmla="*/ 14 h 476"/>
                                    <a:gd name="T62" fmla="*/ 125 w 437"/>
                                    <a:gd name="T63" fmla="*/ 20 h 476"/>
                                    <a:gd name="T64" fmla="*/ 68 w 437"/>
                                    <a:gd name="T65" fmla="*/ 88 h 476"/>
                                    <a:gd name="T66" fmla="*/ 18 w 437"/>
                                    <a:gd name="T67" fmla="*/ 186 h 476"/>
                                    <a:gd name="T68" fmla="*/ 2 w 437"/>
                                    <a:gd name="T69" fmla="*/ 284 h 476"/>
                                    <a:gd name="T70" fmla="*/ 0 w 437"/>
                                    <a:gd name="T71" fmla="*/ 328 h 476"/>
                                    <a:gd name="T72" fmla="*/ 15 w 437"/>
                                    <a:gd name="T73" fmla="*/ 392 h 476"/>
                                    <a:gd name="T74" fmla="*/ 24 w 437"/>
                                    <a:gd name="T75" fmla="*/ 427 h 476"/>
                                    <a:gd name="T76" fmla="*/ 55 w 437"/>
                                    <a:gd name="T77" fmla="*/ 444 h 476"/>
                                    <a:gd name="T78" fmla="*/ 130 w 437"/>
                                    <a:gd name="T79" fmla="*/ 462 h 476"/>
                                    <a:gd name="T80" fmla="*/ 181 w 437"/>
                                    <a:gd name="T81" fmla="*/ 476 h 476"/>
                                    <a:gd name="T82" fmla="*/ 201 w 437"/>
                                    <a:gd name="T83" fmla="*/ 473 h 476"/>
                                    <a:gd name="T84" fmla="*/ 0 60000 65536"/>
                                    <a:gd name="T85" fmla="*/ 0 60000 65536"/>
                                    <a:gd name="T86" fmla="*/ 0 60000 65536"/>
                                    <a:gd name="T87" fmla="*/ 0 60000 65536"/>
                                    <a:gd name="T88" fmla="*/ 0 60000 65536"/>
                                    <a:gd name="T89" fmla="*/ 0 60000 65536"/>
                                    <a:gd name="T90" fmla="*/ 0 60000 65536"/>
                                    <a:gd name="T91" fmla="*/ 0 60000 65536"/>
                                    <a:gd name="T92" fmla="*/ 0 60000 65536"/>
                                    <a:gd name="T93" fmla="*/ 0 60000 65536"/>
                                    <a:gd name="T94" fmla="*/ 0 60000 65536"/>
                                    <a:gd name="T95" fmla="*/ 0 60000 65536"/>
                                    <a:gd name="T96" fmla="*/ 0 60000 65536"/>
                                    <a:gd name="T97" fmla="*/ 0 60000 65536"/>
                                    <a:gd name="T98" fmla="*/ 0 60000 65536"/>
                                    <a:gd name="T99" fmla="*/ 0 60000 65536"/>
                                    <a:gd name="T100" fmla="*/ 0 60000 65536"/>
                                    <a:gd name="T101" fmla="*/ 0 60000 65536"/>
                                    <a:gd name="T102" fmla="*/ 0 60000 65536"/>
                                    <a:gd name="T103" fmla="*/ 0 60000 65536"/>
                                    <a:gd name="T104" fmla="*/ 0 60000 65536"/>
                                    <a:gd name="T105" fmla="*/ 0 60000 65536"/>
                                    <a:gd name="T106" fmla="*/ 0 60000 65536"/>
                                    <a:gd name="T107" fmla="*/ 0 60000 65536"/>
                                    <a:gd name="T108" fmla="*/ 0 60000 65536"/>
                                    <a:gd name="T109" fmla="*/ 0 60000 65536"/>
                                    <a:gd name="T110" fmla="*/ 0 60000 65536"/>
                                    <a:gd name="T111" fmla="*/ 0 60000 65536"/>
                                    <a:gd name="T112" fmla="*/ 0 60000 65536"/>
                                    <a:gd name="T113" fmla="*/ 0 60000 65536"/>
                                    <a:gd name="T114" fmla="*/ 0 60000 65536"/>
                                    <a:gd name="T115" fmla="*/ 0 60000 65536"/>
                                    <a:gd name="T116" fmla="*/ 0 60000 65536"/>
                                    <a:gd name="T117" fmla="*/ 0 60000 65536"/>
                                    <a:gd name="T118" fmla="*/ 0 60000 65536"/>
                                    <a:gd name="T119" fmla="*/ 0 60000 65536"/>
                                    <a:gd name="T120" fmla="*/ 0 60000 65536"/>
                                    <a:gd name="T121" fmla="*/ 0 60000 65536"/>
                                    <a:gd name="T122" fmla="*/ 0 60000 65536"/>
                                    <a:gd name="T123" fmla="*/ 0 60000 65536"/>
                                    <a:gd name="T124" fmla="*/ 0 60000 65536"/>
                                    <a:gd name="T125" fmla="*/ 0 60000 65536"/>
                                    <a:gd name="T126" fmla="*/ 0 w 437"/>
                                    <a:gd name="T127" fmla="*/ 0 h 476"/>
                                    <a:gd name="T128" fmla="*/ 437 w 437"/>
                                    <a:gd name="T129" fmla="*/ 476 h 476"/>
                                  </a:gdLst>
                                  <a:ahLst/>
                                  <a:cxnLst>
                                    <a:cxn ang="T84">
                                      <a:pos x="T0" y="T1"/>
                                    </a:cxn>
                                    <a:cxn ang="T85">
                                      <a:pos x="T2" y="T3"/>
                                    </a:cxn>
                                    <a:cxn ang="T86">
                                      <a:pos x="T4" y="T5"/>
                                    </a:cxn>
                                    <a:cxn ang="T87">
                                      <a:pos x="T6" y="T7"/>
                                    </a:cxn>
                                    <a:cxn ang="T88">
                                      <a:pos x="T8" y="T9"/>
                                    </a:cxn>
                                    <a:cxn ang="T89">
                                      <a:pos x="T10" y="T11"/>
                                    </a:cxn>
                                    <a:cxn ang="T90">
                                      <a:pos x="T12" y="T13"/>
                                    </a:cxn>
                                    <a:cxn ang="T91">
                                      <a:pos x="T14" y="T15"/>
                                    </a:cxn>
                                    <a:cxn ang="T92">
                                      <a:pos x="T16" y="T17"/>
                                    </a:cxn>
                                    <a:cxn ang="T93">
                                      <a:pos x="T18" y="T19"/>
                                    </a:cxn>
                                    <a:cxn ang="T94">
                                      <a:pos x="T20" y="T21"/>
                                    </a:cxn>
                                    <a:cxn ang="T95">
                                      <a:pos x="T22" y="T23"/>
                                    </a:cxn>
                                    <a:cxn ang="T96">
                                      <a:pos x="T24" y="T25"/>
                                    </a:cxn>
                                    <a:cxn ang="T97">
                                      <a:pos x="T26" y="T27"/>
                                    </a:cxn>
                                    <a:cxn ang="T98">
                                      <a:pos x="T28" y="T29"/>
                                    </a:cxn>
                                    <a:cxn ang="T99">
                                      <a:pos x="T30" y="T31"/>
                                    </a:cxn>
                                    <a:cxn ang="T100">
                                      <a:pos x="T32" y="T33"/>
                                    </a:cxn>
                                    <a:cxn ang="T101">
                                      <a:pos x="T34" y="T35"/>
                                    </a:cxn>
                                    <a:cxn ang="T102">
                                      <a:pos x="T36" y="T37"/>
                                    </a:cxn>
                                    <a:cxn ang="T103">
                                      <a:pos x="T38" y="T39"/>
                                    </a:cxn>
                                    <a:cxn ang="T104">
                                      <a:pos x="T40" y="T41"/>
                                    </a:cxn>
                                    <a:cxn ang="T105">
                                      <a:pos x="T42" y="T43"/>
                                    </a:cxn>
                                    <a:cxn ang="T106">
                                      <a:pos x="T44" y="T45"/>
                                    </a:cxn>
                                    <a:cxn ang="T107">
                                      <a:pos x="T46" y="T47"/>
                                    </a:cxn>
                                    <a:cxn ang="T108">
                                      <a:pos x="T48" y="T49"/>
                                    </a:cxn>
                                    <a:cxn ang="T109">
                                      <a:pos x="T50" y="T51"/>
                                    </a:cxn>
                                    <a:cxn ang="T110">
                                      <a:pos x="T52" y="T53"/>
                                    </a:cxn>
                                    <a:cxn ang="T111">
                                      <a:pos x="T54" y="T55"/>
                                    </a:cxn>
                                    <a:cxn ang="T112">
                                      <a:pos x="T56" y="T57"/>
                                    </a:cxn>
                                    <a:cxn ang="T113">
                                      <a:pos x="T58" y="T59"/>
                                    </a:cxn>
                                    <a:cxn ang="T114">
                                      <a:pos x="T60" y="T61"/>
                                    </a:cxn>
                                    <a:cxn ang="T115">
                                      <a:pos x="T62" y="T63"/>
                                    </a:cxn>
                                    <a:cxn ang="T116">
                                      <a:pos x="T64" y="T65"/>
                                    </a:cxn>
                                    <a:cxn ang="T117">
                                      <a:pos x="T66" y="T67"/>
                                    </a:cxn>
                                    <a:cxn ang="T118">
                                      <a:pos x="T68" y="T69"/>
                                    </a:cxn>
                                    <a:cxn ang="T119">
                                      <a:pos x="T70" y="T71"/>
                                    </a:cxn>
                                    <a:cxn ang="T120">
                                      <a:pos x="T72" y="T73"/>
                                    </a:cxn>
                                    <a:cxn ang="T121">
                                      <a:pos x="T74" y="T75"/>
                                    </a:cxn>
                                    <a:cxn ang="T122">
                                      <a:pos x="T76" y="T77"/>
                                    </a:cxn>
                                    <a:cxn ang="T123">
                                      <a:pos x="T78" y="T79"/>
                                    </a:cxn>
                                    <a:cxn ang="T124">
                                      <a:pos x="T80" y="T81"/>
                                    </a:cxn>
                                    <a:cxn ang="T125">
                                      <a:pos x="T82" y="T83"/>
                                    </a:cxn>
                                  </a:cxnLst>
                                  <a:rect l="T126" t="T127" r="T128" b="T129"/>
                                  <a:pathLst>
                                    <a:path w="437" h="476">
                                      <a:moveTo>
                                        <a:pt x="197" y="473"/>
                                      </a:moveTo>
                                      <a:lnTo>
                                        <a:pt x="213" y="464"/>
                                      </a:lnTo>
                                      <a:lnTo>
                                        <a:pt x="228" y="454"/>
                                      </a:lnTo>
                                      <a:lnTo>
                                        <a:pt x="242" y="441"/>
                                      </a:lnTo>
                                      <a:lnTo>
                                        <a:pt x="257" y="432"/>
                                      </a:lnTo>
                                      <a:lnTo>
                                        <a:pt x="284" y="412"/>
                                      </a:lnTo>
                                      <a:lnTo>
                                        <a:pt x="300" y="392"/>
                                      </a:lnTo>
                                      <a:lnTo>
                                        <a:pt x="306" y="368"/>
                                      </a:lnTo>
                                      <a:lnTo>
                                        <a:pt x="307" y="340"/>
                                      </a:lnTo>
                                      <a:lnTo>
                                        <a:pt x="309" y="317"/>
                                      </a:lnTo>
                                      <a:lnTo>
                                        <a:pt x="325" y="300"/>
                                      </a:lnTo>
                                      <a:lnTo>
                                        <a:pt x="343" y="276"/>
                                      </a:lnTo>
                                      <a:lnTo>
                                        <a:pt x="360" y="279"/>
                                      </a:lnTo>
                                      <a:lnTo>
                                        <a:pt x="366" y="304"/>
                                      </a:lnTo>
                                      <a:lnTo>
                                        <a:pt x="361" y="329"/>
                                      </a:lnTo>
                                      <a:lnTo>
                                        <a:pt x="380" y="336"/>
                                      </a:lnTo>
                                      <a:lnTo>
                                        <a:pt x="388" y="312"/>
                                      </a:lnTo>
                                      <a:lnTo>
                                        <a:pt x="389" y="292"/>
                                      </a:lnTo>
                                      <a:lnTo>
                                        <a:pt x="406" y="276"/>
                                      </a:lnTo>
                                      <a:lnTo>
                                        <a:pt x="405" y="245"/>
                                      </a:lnTo>
                                      <a:lnTo>
                                        <a:pt x="406" y="226"/>
                                      </a:lnTo>
                                      <a:lnTo>
                                        <a:pt x="416" y="206"/>
                                      </a:lnTo>
                                      <a:lnTo>
                                        <a:pt x="432" y="180"/>
                                      </a:lnTo>
                                      <a:lnTo>
                                        <a:pt x="437" y="148"/>
                                      </a:lnTo>
                                      <a:lnTo>
                                        <a:pt x="428" y="117"/>
                                      </a:lnTo>
                                      <a:lnTo>
                                        <a:pt x="425" y="72"/>
                                      </a:lnTo>
                                      <a:lnTo>
                                        <a:pt x="418" y="44"/>
                                      </a:lnTo>
                                      <a:lnTo>
                                        <a:pt x="388" y="14"/>
                                      </a:lnTo>
                                      <a:lnTo>
                                        <a:pt x="349" y="5"/>
                                      </a:lnTo>
                                      <a:lnTo>
                                        <a:pt x="313" y="0"/>
                                      </a:lnTo>
                                      <a:lnTo>
                                        <a:pt x="194" y="14"/>
                                      </a:lnTo>
                                      <a:lnTo>
                                        <a:pt x="124" y="20"/>
                                      </a:lnTo>
                                      <a:lnTo>
                                        <a:pt x="68" y="88"/>
                                      </a:lnTo>
                                      <a:lnTo>
                                        <a:pt x="18" y="186"/>
                                      </a:lnTo>
                                      <a:lnTo>
                                        <a:pt x="2" y="284"/>
                                      </a:lnTo>
                                      <a:lnTo>
                                        <a:pt x="0" y="328"/>
                                      </a:lnTo>
                                      <a:lnTo>
                                        <a:pt x="15" y="392"/>
                                      </a:lnTo>
                                      <a:lnTo>
                                        <a:pt x="24" y="427"/>
                                      </a:lnTo>
                                      <a:lnTo>
                                        <a:pt x="55" y="444"/>
                                      </a:lnTo>
                                      <a:lnTo>
                                        <a:pt x="129" y="462"/>
                                      </a:lnTo>
                                      <a:lnTo>
                                        <a:pt x="180" y="476"/>
                                      </a:lnTo>
                                      <a:lnTo>
                                        <a:pt x="200" y="473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sp>
                              <p:nvSpPr>
                                <p:cNvPr id="20878" name="Freeform 37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70" y="132"/>
                                  <a:ext cx="397" cy="388"/>
                                </a:xfrm>
                                <a:custGeom>
                                  <a:avLst/>
                                  <a:gdLst>
                                    <a:gd name="T0" fmla="*/ 32 w 396"/>
                                    <a:gd name="T1" fmla="*/ 385 h 387"/>
                                    <a:gd name="T2" fmla="*/ 28 w 396"/>
                                    <a:gd name="T3" fmla="*/ 299 h 387"/>
                                    <a:gd name="T4" fmla="*/ 48 w 396"/>
                                    <a:gd name="T5" fmla="*/ 245 h 387"/>
                                    <a:gd name="T6" fmla="*/ 66 w 396"/>
                                    <a:gd name="T7" fmla="*/ 209 h 387"/>
                                    <a:gd name="T8" fmla="*/ 88 w 396"/>
                                    <a:gd name="T9" fmla="*/ 168 h 387"/>
                                    <a:gd name="T10" fmla="*/ 108 w 396"/>
                                    <a:gd name="T11" fmla="*/ 132 h 387"/>
                                    <a:gd name="T12" fmla="*/ 105 w 396"/>
                                    <a:gd name="T13" fmla="*/ 89 h 387"/>
                                    <a:gd name="T14" fmla="*/ 148 w 396"/>
                                    <a:gd name="T15" fmla="*/ 48 h 387"/>
                                    <a:gd name="T16" fmla="*/ 148 w 396"/>
                                    <a:gd name="T17" fmla="*/ 76 h 387"/>
                                    <a:gd name="T18" fmla="*/ 187 w 396"/>
                                    <a:gd name="T19" fmla="*/ 97 h 387"/>
                                    <a:gd name="T20" fmla="*/ 188 w 396"/>
                                    <a:gd name="T21" fmla="*/ 78 h 387"/>
                                    <a:gd name="T22" fmla="*/ 209 w 396"/>
                                    <a:gd name="T23" fmla="*/ 54 h 387"/>
                                    <a:gd name="T24" fmla="*/ 222 w 396"/>
                                    <a:gd name="T25" fmla="*/ 86 h 387"/>
                                    <a:gd name="T26" fmla="*/ 246 w 396"/>
                                    <a:gd name="T27" fmla="*/ 32 h 387"/>
                                    <a:gd name="T28" fmla="*/ 268 w 396"/>
                                    <a:gd name="T29" fmla="*/ 49 h 387"/>
                                    <a:gd name="T30" fmla="*/ 254 w 396"/>
                                    <a:gd name="T31" fmla="*/ 84 h 387"/>
                                    <a:gd name="T32" fmla="*/ 271 w 396"/>
                                    <a:gd name="T33" fmla="*/ 86 h 387"/>
                                    <a:gd name="T34" fmla="*/ 273 w 396"/>
                                    <a:gd name="T35" fmla="*/ 58 h 387"/>
                                    <a:gd name="T36" fmla="*/ 273 w 396"/>
                                    <a:gd name="T37" fmla="*/ 25 h 387"/>
                                    <a:gd name="T38" fmla="*/ 301 w 396"/>
                                    <a:gd name="T39" fmla="*/ 57 h 387"/>
                                    <a:gd name="T40" fmla="*/ 322 w 396"/>
                                    <a:gd name="T41" fmla="*/ 34 h 387"/>
                                    <a:gd name="T42" fmla="*/ 397 w 396"/>
                                    <a:gd name="T43" fmla="*/ 52 h 387"/>
                                    <a:gd name="T44" fmla="*/ 292 w 396"/>
                                    <a:gd name="T45" fmla="*/ 0 h 387"/>
                                    <a:gd name="T46" fmla="*/ 231 w 396"/>
                                    <a:gd name="T47" fmla="*/ 0 h 387"/>
                                    <a:gd name="T48" fmla="*/ 203 w 396"/>
                                    <a:gd name="T49" fmla="*/ 11 h 387"/>
                                    <a:gd name="T50" fmla="*/ 144 w 396"/>
                                    <a:gd name="T51" fmla="*/ 14 h 387"/>
                                    <a:gd name="T52" fmla="*/ 68 w 396"/>
                                    <a:gd name="T53" fmla="*/ 61 h 387"/>
                                    <a:gd name="T54" fmla="*/ 6 w 396"/>
                                    <a:gd name="T55" fmla="*/ 152 h 387"/>
                                    <a:gd name="T56" fmla="*/ 0 w 396"/>
                                    <a:gd name="T57" fmla="*/ 249 h 387"/>
                                    <a:gd name="T58" fmla="*/ 0 w 396"/>
                                    <a:gd name="T59" fmla="*/ 297 h 387"/>
                                    <a:gd name="T60" fmla="*/ 5 w 396"/>
                                    <a:gd name="T61" fmla="*/ 337 h 387"/>
                                    <a:gd name="T62" fmla="*/ 28 w 396"/>
                                    <a:gd name="T63" fmla="*/ 388 h 387"/>
                                    <a:gd name="T64" fmla="*/ 0 60000 65536"/>
                                    <a:gd name="T65" fmla="*/ 0 60000 65536"/>
                                    <a:gd name="T66" fmla="*/ 0 60000 65536"/>
                                    <a:gd name="T67" fmla="*/ 0 60000 65536"/>
                                    <a:gd name="T68" fmla="*/ 0 60000 65536"/>
                                    <a:gd name="T69" fmla="*/ 0 60000 65536"/>
                                    <a:gd name="T70" fmla="*/ 0 60000 65536"/>
                                    <a:gd name="T71" fmla="*/ 0 60000 65536"/>
                                    <a:gd name="T72" fmla="*/ 0 60000 65536"/>
                                    <a:gd name="T73" fmla="*/ 0 60000 65536"/>
                                    <a:gd name="T74" fmla="*/ 0 60000 65536"/>
                                    <a:gd name="T75" fmla="*/ 0 60000 65536"/>
                                    <a:gd name="T76" fmla="*/ 0 60000 65536"/>
                                    <a:gd name="T77" fmla="*/ 0 60000 65536"/>
                                    <a:gd name="T78" fmla="*/ 0 60000 65536"/>
                                    <a:gd name="T79" fmla="*/ 0 60000 65536"/>
                                    <a:gd name="T80" fmla="*/ 0 60000 65536"/>
                                    <a:gd name="T81" fmla="*/ 0 60000 65536"/>
                                    <a:gd name="T82" fmla="*/ 0 60000 65536"/>
                                    <a:gd name="T83" fmla="*/ 0 60000 65536"/>
                                    <a:gd name="T84" fmla="*/ 0 60000 65536"/>
                                    <a:gd name="T85" fmla="*/ 0 60000 65536"/>
                                    <a:gd name="T86" fmla="*/ 0 60000 65536"/>
                                    <a:gd name="T87" fmla="*/ 0 60000 65536"/>
                                    <a:gd name="T88" fmla="*/ 0 60000 65536"/>
                                    <a:gd name="T89" fmla="*/ 0 60000 65536"/>
                                    <a:gd name="T90" fmla="*/ 0 60000 65536"/>
                                    <a:gd name="T91" fmla="*/ 0 60000 65536"/>
                                    <a:gd name="T92" fmla="*/ 0 60000 65536"/>
                                    <a:gd name="T93" fmla="*/ 0 60000 65536"/>
                                    <a:gd name="T94" fmla="*/ 0 60000 65536"/>
                                    <a:gd name="T95" fmla="*/ 0 60000 65536"/>
                                    <a:gd name="T96" fmla="*/ 0 w 396"/>
                                    <a:gd name="T97" fmla="*/ 0 h 387"/>
                                    <a:gd name="T98" fmla="*/ 396 w 396"/>
                                    <a:gd name="T99" fmla="*/ 387 h 387"/>
                                  </a:gdLst>
                                  <a:ahLst/>
                                  <a:cxnLst>
                                    <a:cxn ang="T64">
                                      <a:pos x="T0" y="T1"/>
                                    </a:cxn>
                                    <a:cxn ang="T65">
                                      <a:pos x="T2" y="T3"/>
                                    </a:cxn>
                                    <a:cxn ang="T66">
                                      <a:pos x="T4" y="T5"/>
                                    </a:cxn>
                                    <a:cxn ang="T67">
                                      <a:pos x="T6" y="T7"/>
                                    </a:cxn>
                                    <a:cxn ang="T68">
                                      <a:pos x="T8" y="T9"/>
                                    </a:cxn>
                                    <a:cxn ang="T69">
                                      <a:pos x="T10" y="T11"/>
                                    </a:cxn>
                                    <a:cxn ang="T70">
                                      <a:pos x="T12" y="T13"/>
                                    </a:cxn>
                                    <a:cxn ang="T71">
                                      <a:pos x="T14" y="T15"/>
                                    </a:cxn>
                                    <a:cxn ang="T72">
                                      <a:pos x="T16" y="T17"/>
                                    </a:cxn>
                                    <a:cxn ang="T73">
                                      <a:pos x="T18" y="T19"/>
                                    </a:cxn>
                                    <a:cxn ang="T74">
                                      <a:pos x="T20" y="T21"/>
                                    </a:cxn>
                                    <a:cxn ang="T75">
                                      <a:pos x="T22" y="T23"/>
                                    </a:cxn>
                                    <a:cxn ang="T76">
                                      <a:pos x="T24" y="T25"/>
                                    </a:cxn>
                                    <a:cxn ang="T77">
                                      <a:pos x="T26" y="T27"/>
                                    </a:cxn>
                                    <a:cxn ang="T78">
                                      <a:pos x="T28" y="T29"/>
                                    </a:cxn>
                                    <a:cxn ang="T79">
                                      <a:pos x="T30" y="T31"/>
                                    </a:cxn>
                                    <a:cxn ang="T80">
                                      <a:pos x="T32" y="T33"/>
                                    </a:cxn>
                                    <a:cxn ang="T81">
                                      <a:pos x="T34" y="T35"/>
                                    </a:cxn>
                                    <a:cxn ang="T82">
                                      <a:pos x="T36" y="T37"/>
                                    </a:cxn>
                                    <a:cxn ang="T83">
                                      <a:pos x="T38" y="T39"/>
                                    </a:cxn>
                                    <a:cxn ang="T84">
                                      <a:pos x="T40" y="T41"/>
                                    </a:cxn>
                                    <a:cxn ang="T85">
                                      <a:pos x="T42" y="T43"/>
                                    </a:cxn>
                                    <a:cxn ang="T86">
                                      <a:pos x="T44" y="T45"/>
                                    </a:cxn>
                                    <a:cxn ang="T87">
                                      <a:pos x="T46" y="T47"/>
                                    </a:cxn>
                                    <a:cxn ang="T88">
                                      <a:pos x="T48" y="T49"/>
                                    </a:cxn>
                                    <a:cxn ang="T89">
                                      <a:pos x="T50" y="T51"/>
                                    </a:cxn>
                                    <a:cxn ang="T90">
                                      <a:pos x="T52" y="T53"/>
                                    </a:cxn>
                                    <a:cxn ang="T91">
                                      <a:pos x="T54" y="T55"/>
                                    </a:cxn>
                                    <a:cxn ang="T92">
                                      <a:pos x="T56" y="T57"/>
                                    </a:cxn>
                                    <a:cxn ang="T93">
                                      <a:pos x="T58" y="T59"/>
                                    </a:cxn>
                                    <a:cxn ang="T94">
                                      <a:pos x="T60" y="T61"/>
                                    </a:cxn>
                                    <a:cxn ang="T95">
                                      <a:pos x="T62" y="T63"/>
                                    </a:cxn>
                                  </a:cxnLst>
                                  <a:rect l="T96" t="T97" r="T98" b="T99"/>
                                  <a:pathLst>
                                    <a:path w="396" h="387">
                                      <a:moveTo>
                                        <a:pt x="32" y="384"/>
                                      </a:moveTo>
                                      <a:lnTo>
                                        <a:pt x="28" y="298"/>
                                      </a:lnTo>
                                      <a:lnTo>
                                        <a:pt x="48" y="244"/>
                                      </a:lnTo>
                                      <a:lnTo>
                                        <a:pt x="66" y="208"/>
                                      </a:lnTo>
                                      <a:lnTo>
                                        <a:pt x="88" y="168"/>
                                      </a:lnTo>
                                      <a:lnTo>
                                        <a:pt x="108" y="132"/>
                                      </a:lnTo>
                                      <a:lnTo>
                                        <a:pt x="105" y="89"/>
                                      </a:lnTo>
                                      <a:lnTo>
                                        <a:pt x="148" y="48"/>
                                      </a:lnTo>
                                      <a:lnTo>
                                        <a:pt x="148" y="76"/>
                                      </a:lnTo>
                                      <a:lnTo>
                                        <a:pt x="187" y="97"/>
                                      </a:lnTo>
                                      <a:lnTo>
                                        <a:pt x="188" y="78"/>
                                      </a:lnTo>
                                      <a:lnTo>
                                        <a:pt x="208" y="54"/>
                                      </a:lnTo>
                                      <a:lnTo>
                                        <a:pt x="221" y="86"/>
                                      </a:lnTo>
                                      <a:lnTo>
                                        <a:pt x="245" y="32"/>
                                      </a:lnTo>
                                      <a:lnTo>
                                        <a:pt x="267" y="49"/>
                                      </a:lnTo>
                                      <a:lnTo>
                                        <a:pt x="253" y="84"/>
                                      </a:lnTo>
                                      <a:lnTo>
                                        <a:pt x="270" y="86"/>
                                      </a:lnTo>
                                      <a:lnTo>
                                        <a:pt x="272" y="58"/>
                                      </a:lnTo>
                                      <a:lnTo>
                                        <a:pt x="272" y="25"/>
                                      </a:lnTo>
                                      <a:lnTo>
                                        <a:pt x="300" y="57"/>
                                      </a:lnTo>
                                      <a:lnTo>
                                        <a:pt x="321" y="34"/>
                                      </a:lnTo>
                                      <a:lnTo>
                                        <a:pt x="396" y="52"/>
                                      </a:lnTo>
                                      <a:lnTo>
                                        <a:pt x="291" y="0"/>
                                      </a:lnTo>
                                      <a:lnTo>
                                        <a:pt x="230" y="0"/>
                                      </a:lnTo>
                                      <a:lnTo>
                                        <a:pt x="202" y="11"/>
                                      </a:lnTo>
                                      <a:lnTo>
                                        <a:pt x="144" y="14"/>
                                      </a:lnTo>
                                      <a:lnTo>
                                        <a:pt x="68" y="61"/>
                                      </a:lnTo>
                                      <a:lnTo>
                                        <a:pt x="6" y="152"/>
                                      </a:lnTo>
                                      <a:lnTo>
                                        <a:pt x="0" y="248"/>
                                      </a:lnTo>
                                      <a:lnTo>
                                        <a:pt x="0" y="296"/>
                                      </a:lnTo>
                                      <a:lnTo>
                                        <a:pt x="5" y="336"/>
                                      </a:lnTo>
                                      <a:lnTo>
                                        <a:pt x="28" y="387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704820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sp>
                              <p:nvSpPr>
                                <p:cNvPr id="20879" name="Freeform 38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85" y="596"/>
                                  <a:ext cx="292" cy="248"/>
                                </a:xfrm>
                                <a:custGeom>
                                  <a:avLst/>
                                  <a:gdLst>
                                    <a:gd name="T0" fmla="*/ 292 w 292"/>
                                    <a:gd name="T1" fmla="*/ 248 h 246"/>
                                    <a:gd name="T2" fmla="*/ 292 w 292"/>
                                    <a:gd name="T3" fmla="*/ 190 h 246"/>
                                    <a:gd name="T4" fmla="*/ 123 w 292"/>
                                    <a:gd name="T5" fmla="*/ 41 h 246"/>
                                    <a:gd name="T6" fmla="*/ 18 w 292"/>
                                    <a:gd name="T7" fmla="*/ 0 h 246"/>
                                    <a:gd name="T8" fmla="*/ 0 w 292"/>
                                    <a:gd name="T9" fmla="*/ 56 h 246"/>
                                    <a:gd name="T10" fmla="*/ 291 w 292"/>
                                    <a:gd name="T11" fmla="*/ 248 h 246"/>
                                    <a:gd name="T12" fmla="*/ 0 60000 65536"/>
                                    <a:gd name="T13" fmla="*/ 0 60000 65536"/>
                                    <a:gd name="T14" fmla="*/ 0 60000 65536"/>
                                    <a:gd name="T15" fmla="*/ 0 60000 65536"/>
                                    <a:gd name="T16" fmla="*/ 0 60000 65536"/>
                                    <a:gd name="T17" fmla="*/ 0 60000 65536"/>
                                    <a:gd name="T18" fmla="*/ 0 w 292"/>
                                    <a:gd name="T19" fmla="*/ 0 h 246"/>
                                    <a:gd name="T20" fmla="*/ 292 w 292"/>
                                    <a:gd name="T21" fmla="*/ 246 h 246"/>
                                  </a:gdLst>
                                  <a:ahLst/>
                                  <a:cxnLst>
                                    <a:cxn ang="T12">
                                      <a:pos x="T0" y="T1"/>
                                    </a:cxn>
                                    <a:cxn ang="T13">
                                      <a:pos x="T2" y="T3"/>
                                    </a:cxn>
                                    <a:cxn ang="T14">
                                      <a:pos x="T4" y="T5"/>
                                    </a:cxn>
                                    <a:cxn ang="T15">
                                      <a:pos x="T6" y="T7"/>
                                    </a:cxn>
                                    <a:cxn ang="T16">
                                      <a:pos x="T8" y="T9"/>
                                    </a:cxn>
                                    <a:cxn ang="T17">
                                      <a:pos x="T10" y="T11"/>
                                    </a:cxn>
                                  </a:cxnLst>
                                  <a:rect l="T18" t="T19" r="T20" b="T21"/>
                                  <a:pathLst>
                                    <a:path w="292" h="246">
                                      <a:moveTo>
                                        <a:pt x="292" y="246"/>
                                      </a:moveTo>
                                      <a:lnTo>
                                        <a:pt x="292" y="188"/>
                                      </a:lnTo>
                                      <a:lnTo>
                                        <a:pt x="123" y="41"/>
                                      </a:lnTo>
                                      <a:lnTo>
                                        <a:pt x="18" y="0"/>
                                      </a:lnTo>
                                      <a:lnTo>
                                        <a:pt x="0" y="56"/>
                                      </a:lnTo>
                                      <a:lnTo>
                                        <a:pt x="291" y="246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E8ECE8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grpSp>
                              <p:nvGrpSpPr>
                                <p:cNvPr id="20880" name="Group 39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0" y="512"/>
                                  <a:ext cx="549" cy="821"/>
                                  <a:chOff x="0" y="512"/>
                                  <a:chExt cx="549" cy="821"/>
                                </a:xfrm>
                              </p:grpSpPr>
                              <p:sp>
                                <p:nvSpPr>
                                  <p:cNvPr id="20881" name="Freeform 40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" y="650"/>
                                    <a:ext cx="549" cy="816"/>
                                  </a:xfrm>
                                  <a:custGeom>
                                    <a:avLst/>
                                    <a:gdLst>
                                      <a:gd name="T0" fmla="*/ 4 w 548"/>
                                      <a:gd name="T1" fmla="*/ 87 h 814"/>
                                      <a:gd name="T2" fmla="*/ 72 w 548"/>
                                      <a:gd name="T3" fmla="*/ 53 h 814"/>
                                      <a:gd name="T4" fmla="*/ 176 w 548"/>
                                      <a:gd name="T5" fmla="*/ 0 h 814"/>
                                      <a:gd name="T6" fmla="*/ 243 w 548"/>
                                      <a:gd name="T7" fmla="*/ 24 h 814"/>
                                      <a:gd name="T8" fmla="*/ 336 w 548"/>
                                      <a:gd name="T9" fmla="*/ 58 h 814"/>
                                      <a:gd name="T10" fmla="*/ 321 w 548"/>
                                      <a:gd name="T11" fmla="*/ 117 h 814"/>
                                      <a:gd name="T12" fmla="*/ 529 w 548"/>
                                      <a:gd name="T13" fmla="*/ 207 h 814"/>
                                      <a:gd name="T14" fmla="*/ 455 w 548"/>
                                      <a:gd name="T15" fmla="*/ 239 h 814"/>
                                      <a:gd name="T16" fmla="*/ 409 w 548"/>
                                      <a:gd name="T17" fmla="*/ 311 h 814"/>
                                      <a:gd name="T18" fmla="*/ 372 w 548"/>
                                      <a:gd name="T19" fmla="*/ 368 h 814"/>
                                      <a:gd name="T20" fmla="*/ 344 w 548"/>
                                      <a:gd name="T21" fmla="*/ 396 h 814"/>
                                      <a:gd name="T22" fmla="*/ 405 w 548"/>
                                      <a:gd name="T23" fmla="*/ 394 h 814"/>
                                      <a:gd name="T24" fmla="*/ 409 w 548"/>
                                      <a:gd name="T25" fmla="*/ 412 h 814"/>
                                      <a:gd name="T26" fmla="*/ 344 w 548"/>
                                      <a:gd name="T27" fmla="*/ 424 h 814"/>
                                      <a:gd name="T28" fmla="*/ 368 w 548"/>
                                      <a:gd name="T29" fmla="*/ 448 h 814"/>
                                      <a:gd name="T30" fmla="*/ 321 w 548"/>
                                      <a:gd name="T31" fmla="*/ 497 h 814"/>
                                      <a:gd name="T32" fmla="*/ 347 w 548"/>
                                      <a:gd name="T33" fmla="*/ 524 h 814"/>
                                      <a:gd name="T34" fmla="*/ 414 w 548"/>
                                      <a:gd name="T35" fmla="*/ 530 h 814"/>
                                      <a:gd name="T36" fmla="*/ 493 w 548"/>
                                      <a:gd name="T37" fmla="*/ 524 h 814"/>
                                      <a:gd name="T38" fmla="*/ 429 w 548"/>
                                      <a:gd name="T39" fmla="*/ 544 h 814"/>
                                      <a:gd name="T40" fmla="*/ 344 w 548"/>
                                      <a:gd name="T41" fmla="*/ 553 h 814"/>
                                      <a:gd name="T42" fmla="*/ 333 w 548"/>
                                      <a:gd name="T43" fmla="*/ 605 h 814"/>
                                      <a:gd name="T44" fmla="*/ 262 w 548"/>
                                      <a:gd name="T45" fmla="*/ 625 h 814"/>
                                      <a:gd name="T46" fmla="*/ 192 w 548"/>
                                      <a:gd name="T47" fmla="*/ 639 h 814"/>
                                      <a:gd name="T48" fmla="*/ 172 w 548"/>
                                      <a:gd name="T49" fmla="*/ 692 h 814"/>
                                      <a:gd name="T50" fmla="*/ 277 w 548"/>
                                      <a:gd name="T51" fmla="*/ 704 h 814"/>
                                      <a:gd name="T52" fmla="*/ 199 w 548"/>
                                      <a:gd name="T53" fmla="*/ 721 h 814"/>
                                      <a:gd name="T54" fmla="*/ 194 w 548"/>
                                      <a:gd name="T55" fmla="*/ 756 h 814"/>
                                      <a:gd name="T56" fmla="*/ 258 w 548"/>
                                      <a:gd name="T57" fmla="*/ 783 h 814"/>
                                      <a:gd name="T58" fmla="*/ 338 w 548"/>
                                      <a:gd name="T59" fmla="*/ 795 h 814"/>
                                      <a:gd name="T60" fmla="*/ 429 w 548"/>
                                      <a:gd name="T61" fmla="*/ 810 h 814"/>
                                      <a:gd name="T62" fmla="*/ 337 w 548"/>
                                      <a:gd name="T63" fmla="*/ 816 h 814"/>
                                      <a:gd name="T64" fmla="*/ 220 w 548"/>
                                      <a:gd name="T65" fmla="*/ 798 h 814"/>
                                      <a:gd name="T66" fmla="*/ 136 w 548"/>
                                      <a:gd name="T67" fmla="*/ 754 h 814"/>
                                      <a:gd name="T68" fmla="*/ 47 w 548"/>
                                      <a:gd name="T69" fmla="*/ 717 h 814"/>
                                      <a:gd name="T70" fmla="*/ 0 60000 65536"/>
                                      <a:gd name="T71" fmla="*/ 0 60000 65536"/>
                                      <a:gd name="T72" fmla="*/ 0 60000 65536"/>
                                      <a:gd name="T73" fmla="*/ 0 60000 65536"/>
                                      <a:gd name="T74" fmla="*/ 0 60000 65536"/>
                                      <a:gd name="T75" fmla="*/ 0 60000 65536"/>
                                      <a:gd name="T76" fmla="*/ 0 60000 65536"/>
                                      <a:gd name="T77" fmla="*/ 0 60000 65536"/>
                                      <a:gd name="T78" fmla="*/ 0 60000 65536"/>
                                      <a:gd name="T79" fmla="*/ 0 60000 65536"/>
                                      <a:gd name="T80" fmla="*/ 0 60000 65536"/>
                                      <a:gd name="T81" fmla="*/ 0 60000 65536"/>
                                      <a:gd name="T82" fmla="*/ 0 60000 65536"/>
                                      <a:gd name="T83" fmla="*/ 0 60000 65536"/>
                                      <a:gd name="T84" fmla="*/ 0 60000 65536"/>
                                      <a:gd name="T85" fmla="*/ 0 60000 65536"/>
                                      <a:gd name="T86" fmla="*/ 0 60000 65536"/>
                                      <a:gd name="T87" fmla="*/ 0 60000 65536"/>
                                      <a:gd name="T88" fmla="*/ 0 60000 65536"/>
                                      <a:gd name="T89" fmla="*/ 0 60000 65536"/>
                                      <a:gd name="T90" fmla="*/ 0 60000 65536"/>
                                      <a:gd name="T91" fmla="*/ 0 60000 65536"/>
                                      <a:gd name="T92" fmla="*/ 0 60000 65536"/>
                                      <a:gd name="T93" fmla="*/ 0 60000 65536"/>
                                      <a:gd name="T94" fmla="*/ 0 60000 65536"/>
                                      <a:gd name="T95" fmla="*/ 0 60000 65536"/>
                                      <a:gd name="T96" fmla="*/ 0 60000 65536"/>
                                      <a:gd name="T97" fmla="*/ 0 60000 65536"/>
                                      <a:gd name="T98" fmla="*/ 0 60000 65536"/>
                                      <a:gd name="T99" fmla="*/ 0 60000 65536"/>
                                      <a:gd name="T100" fmla="*/ 0 60000 65536"/>
                                      <a:gd name="T101" fmla="*/ 0 60000 65536"/>
                                      <a:gd name="T102" fmla="*/ 0 60000 65536"/>
                                      <a:gd name="T103" fmla="*/ 0 60000 65536"/>
                                      <a:gd name="T104" fmla="*/ 0 60000 65536"/>
                                      <a:gd name="T105" fmla="*/ 0 w 548"/>
                                      <a:gd name="T106" fmla="*/ 0 h 814"/>
                                      <a:gd name="T107" fmla="*/ 548 w 548"/>
                                      <a:gd name="T108" fmla="*/ 814 h 814"/>
                                    </a:gdLst>
                                    <a:ahLst/>
                                    <a:cxnLst>
                                      <a:cxn ang="T70">
                                        <a:pos x="T0" y="T1"/>
                                      </a:cxn>
                                      <a:cxn ang="T71">
                                        <a:pos x="T2" y="T3"/>
                                      </a:cxn>
                                      <a:cxn ang="T72">
                                        <a:pos x="T4" y="T5"/>
                                      </a:cxn>
                                      <a:cxn ang="T73">
                                        <a:pos x="T6" y="T7"/>
                                      </a:cxn>
                                      <a:cxn ang="T74">
                                        <a:pos x="T8" y="T9"/>
                                      </a:cxn>
                                      <a:cxn ang="T75">
                                        <a:pos x="T10" y="T11"/>
                                      </a:cxn>
                                      <a:cxn ang="T76">
                                        <a:pos x="T12" y="T13"/>
                                      </a:cxn>
                                      <a:cxn ang="T77">
                                        <a:pos x="T14" y="T15"/>
                                      </a:cxn>
                                      <a:cxn ang="T78">
                                        <a:pos x="T16" y="T17"/>
                                      </a:cxn>
                                      <a:cxn ang="T79">
                                        <a:pos x="T18" y="T19"/>
                                      </a:cxn>
                                      <a:cxn ang="T80">
                                        <a:pos x="T20" y="T21"/>
                                      </a:cxn>
                                      <a:cxn ang="T81">
                                        <a:pos x="T22" y="T23"/>
                                      </a:cxn>
                                      <a:cxn ang="T82">
                                        <a:pos x="T24" y="T25"/>
                                      </a:cxn>
                                      <a:cxn ang="T83">
                                        <a:pos x="T26" y="T27"/>
                                      </a:cxn>
                                      <a:cxn ang="T84">
                                        <a:pos x="T28" y="T29"/>
                                      </a:cxn>
                                      <a:cxn ang="T85">
                                        <a:pos x="T30" y="T31"/>
                                      </a:cxn>
                                      <a:cxn ang="T86">
                                        <a:pos x="T32" y="T33"/>
                                      </a:cxn>
                                      <a:cxn ang="T87">
                                        <a:pos x="T34" y="T35"/>
                                      </a:cxn>
                                      <a:cxn ang="T88">
                                        <a:pos x="T36" y="T37"/>
                                      </a:cxn>
                                      <a:cxn ang="T89">
                                        <a:pos x="T38" y="T39"/>
                                      </a:cxn>
                                      <a:cxn ang="T90">
                                        <a:pos x="T40" y="T41"/>
                                      </a:cxn>
                                      <a:cxn ang="T91">
                                        <a:pos x="T42" y="T43"/>
                                      </a:cxn>
                                      <a:cxn ang="T92">
                                        <a:pos x="T44" y="T45"/>
                                      </a:cxn>
                                      <a:cxn ang="T93">
                                        <a:pos x="T46" y="T47"/>
                                      </a:cxn>
                                      <a:cxn ang="T94">
                                        <a:pos x="T48" y="T49"/>
                                      </a:cxn>
                                      <a:cxn ang="T95">
                                        <a:pos x="T50" y="T51"/>
                                      </a:cxn>
                                      <a:cxn ang="T96">
                                        <a:pos x="T52" y="T53"/>
                                      </a:cxn>
                                      <a:cxn ang="T97">
                                        <a:pos x="T54" y="T55"/>
                                      </a:cxn>
                                      <a:cxn ang="T98">
                                        <a:pos x="T56" y="T57"/>
                                      </a:cxn>
                                      <a:cxn ang="T99">
                                        <a:pos x="T58" y="T59"/>
                                      </a:cxn>
                                      <a:cxn ang="T100">
                                        <a:pos x="T60" y="T61"/>
                                      </a:cxn>
                                      <a:cxn ang="T101">
                                        <a:pos x="T62" y="T63"/>
                                      </a:cxn>
                                      <a:cxn ang="T102">
                                        <a:pos x="T64" y="T65"/>
                                      </a:cxn>
                                      <a:cxn ang="T103">
                                        <a:pos x="T66" y="T67"/>
                                      </a:cxn>
                                      <a:cxn ang="T104">
                                        <a:pos x="T68" y="T69"/>
                                      </a:cxn>
                                    </a:cxnLst>
                                    <a:rect l="T105" t="T106" r="T107" b="T108"/>
                                    <a:pathLst>
                                      <a:path w="548" h="814">
                                        <a:moveTo>
                                          <a:pt x="4" y="719"/>
                                        </a:moveTo>
                                        <a:lnTo>
                                          <a:pt x="4" y="87"/>
                                        </a:lnTo>
                                        <a:lnTo>
                                          <a:pt x="56" y="68"/>
                                        </a:lnTo>
                                        <a:lnTo>
                                          <a:pt x="72" y="53"/>
                                        </a:lnTo>
                                        <a:lnTo>
                                          <a:pt x="152" y="53"/>
                                        </a:lnTo>
                                        <a:lnTo>
                                          <a:pt x="176" y="0"/>
                                        </a:lnTo>
                                        <a:lnTo>
                                          <a:pt x="212" y="5"/>
                                        </a:lnTo>
                                        <a:lnTo>
                                          <a:pt x="243" y="24"/>
                                        </a:lnTo>
                                        <a:lnTo>
                                          <a:pt x="262" y="21"/>
                                        </a:lnTo>
                                        <a:lnTo>
                                          <a:pt x="335" y="58"/>
                                        </a:lnTo>
                                        <a:lnTo>
                                          <a:pt x="302" y="73"/>
                                        </a:lnTo>
                                        <a:lnTo>
                                          <a:pt x="320" y="117"/>
                                        </a:lnTo>
                                        <a:lnTo>
                                          <a:pt x="506" y="190"/>
                                        </a:lnTo>
                                        <a:lnTo>
                                          <a:pt x="528" y="206"/>
                                        </a:lnTo>
                                        <a:lnTo>
                                          <a:pt x="484" y="206"/>
                                        </a:lnTo>
                                        <a:lnTo>
                                          <a:pt x="454" y="238"/>
                                        </a:lnTo>
                                        <a:lnTo>
                                          <a:pt x="426" y="273"/>
                                        </a:lnTo>
                                        <a:lnTo>
                                          <a:pt x="408" y="310"/>
                                        </a:lnTo>
                                        <a:lnTo>
                                          <a:pt x="396" y="340"/>
                                        </a:lnTo>
                                        <a:lnTo>
                                          <a:pt x="371" y="367"/>
                                        </a:lnTo>
                                        <a:lnTo>
                                          <a:pt x="348" y="371"/>
                                        </a:lnTo>
                                        <a:lnTo>
                                          <a:pt x="343" y="395"/>
                                        </a:lnTo>
                                        <a:lnTo>
                                          <a:pt x="373" y="388"/>
                                        </a:lnTo>
                                        <a:lnTo>
                                          <a:pt x="404" y="393"/>
                                        </a:lnTo>
                                        <a:lnTo>
                                          <a:pt x="447" y="400"/>
                                        </a:lnTo>
                                        <a:lnTo>
                                          <a:pt x="408" y="411"/>
                                        </a:lnTo>
                                        <a:lnTo>
                                          <a:pt x="368" y="413"/>
                                        </a:lnTo>
                                        <a:lnTo>
                                          <a:pt x="343" y="423"/>
                                        </a:lnTo>
                                        <a:lnTo>
                                          <a:pt x="336" y="458"/>
                                        </a:lnTo>
                                        <a:lnTo>
                                          <a:pt x="367" y="447"/>
                                        </a:lnTo>
                                        <a:lnTo>
                                          <a:pt x="346" y="479"/>
                                        </a:lnTo>
                                        <a:lnTo>
                                          <a:pt x="320" y="496"/>
                                        </a:lnTo>
                                        <a:lnTo>
                                          <a:pt x="304" y="520"/>
                                        </a:lnTo>
                                        <a:lnTo>
                                          <a:pt x="346" y="523"/>
                                        </a:lnTo>
                                        <a:lnTo>
                                          <a:pt x="373" y="529"/>
                                        </a:lnTo>
                                        <a:lnTo>
                                          <a:pt x="413" y="529"/>
                                        </a:lnTo>
                                        <a:lnTo>
                                          <a:pt x="444" y="528"/>
                                        </a:lnTo>
                                        <a:lnTo>
                                          <a:pt x="492" y="523"/>
                                        </a:lnTo>
                                        <a:lnTo>
                                          <a:pt x="548" y="516"/>
                                        </a:lnTo>
                                        <a:lnTo>
                                          <a:pt x="428" y="543"/>
                                        </a:lnTo>
                                        <a:lnTo>
                                          <a:pt x="389" y="552"/>
                                        </a:lnTo>
                                        <a:lnTo>
                                          <a:pt x="343" y="552"/>
                                        </a:lnTo>
                                        <a:lnTo>
                                          <a:pt x="313" y="555"/>
                                        </a:lnTo>
                                        <a:lnTo>
                                          <a:pt x="332" y="604"/>
                                        </a:lnTo>
                                        <a:lnTo>
                                          <a:pt x="300" y="620"/>
                                        </a:lnTo>
                                        <a:lnTo>
                                          <a:pt x="262" y="623"/>
                                        </a:lnTo>
                                        <a:lnTo>
                                          <a:pt x="225" y="626"/>
                                        </a:lnTo>
                                        <a:lnTo>
                                          <a:pt x="192" y="637"/>
                                        </a:lnTo>
                                        <a:lnTo>
                                          <a:pt x="168" y="662"/>
                                        </a:lnTo>
                                        <a:lnTo>
                                          <a:pt x="172" y="690"/>
                                        </a:lnTo>
                                        <a:lnTo>
                                          <a:pt x="209" y="694"/>
                                        </a:lnTo>
                                        <a:lnTo>
                                          <a:pt x="276" y="702"/>
                                        </a:lnTo>
                                        <a:lnTo>
                                          <a:pt x="244" y="715"/>
                                        </a:lnTo>
                                        <a:lnTo>
                                          <a:pt x="199" y="719"/>
                                        </a:lnTo>
                                        <a:lnTo>
                                          <a:pt x="176" y="723"/>
                                        </a:lnTo>
                                        <a:lnTo>
                                          <a:pt x="194" y="754"/>
                                        </a:lnTo>
                                        <a:lnTo>
                                          <a:pt x="218" y="766"/>
                                        </a:lnTo>
                                        <a:lnTo>
                                          <a:pt x="258" y="781"/>
                                        </a:lnTo>
                                        <a:lnTo>
                                          <a:pt x="302" y="790"/>
                                        </a:lnTo>
                                        <a:lnTo>
                                          <a:pt x="337" y="793"/>
                                        </a:lnTo>
                                        <a:lnTo>
                                          <a:pt x="374" y="799"/>
                                        </a:lnTo>
                                        <a:lnTo>
                                          <a:pt x="428" y="808"/>
                                        </a:lnTo>
                                        <a:lnTo>
                                          <a:pt x="376" y="814"/>
                                        </a:lnTo>
                                        <a:lnTo>
                                          <a:pt x="336" y="814"/>
                                        </a:lnTo>
                                        <a:lnTo>
                                          <a:pt x="284" y="808"/>
                                        </a:lnTo>
                                        <a:lnTo>
                                          <a:pt x="220" y="796"/>
                                        </a:lnTo>
                                        <a:lnTo>
                                          <a:pt x="176" y="776"/>
                                        </a:lnTo>
                                        <a:lnTo>
                                          <a:pt x="136" y="752"/>
                                        </a:lnTo>
                                        <a:lnTo>
                                          <a:pt x="101" y="733"/>
                                        </a:lnTo>
                                        <a:lnTo>
                                          <a:pt x="47" y="715"/>
                                        </a:lnTo>
                                        <a:lnTo>
                                          <a:pt x="0" y="719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40444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882" name="Freeform 41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5" y="644"/>
                                    <a:ext cx="264" cy="588"/>
                                  </a:xfrm>
                                  <a:custGeom>
                                    <a:avLst/>
                                    <a:gdLst>
                                      <a:gd name="T0" fmla="*/ 142 w 264"/>
                                      <a:gd name="T1" fmla="*/ 64 h 588"/>
                                      <a:gd name="T2" fmla="*/ 174 w 264"/>
                                      <a:gd name="T3" fmla="*/ 0 h 588"/>
                                      <a:gd name="T4" fmla="*/ 264 w 264"/>
                                      <a:gd name="T5" fmla="*/ 32 h 588"/>
                                      <a:gd name="T6" fmla="*/ 212 w 264"/>
                                      <a:gd name="T7" fmla="*/ 43 h 588"/>
                                      <a:gd name="T8" fmla="*/ 184 w 264"/>
                                      <a:gd name="T9" fmla="*/ 59 h 588"/>
                                      <a:gd name="T10" fmla="*/ 199 w 264"/>
                                      <a:gd name="T11" fmla="*/ 88 h 588"/>
                                      <a:gd name="T12" fmla="*/ 236 w 264"/>
                                      <a:gd name="T13" fmla="*/ 91 h 588"/>
                                      <a:gd name="T14" fmla="*/ 170 w 264"/>
                                      <a:gd name="T15" fmla="*/ 116 h 588"/>
                                      <a:gd name="T16" fmla="*/ 109 w 264"/>
                                      <a:gd name="T17" fmla="*/ 145 h 588"/>
                                      <a:gd name="T18" fmla="*/ 51 w 264"/>
                                      <a:gd name="T19" fmla="*/ 338 h 588"/>
                                      <a:gd name="T20" fmla="*/ 22 w 264"/>
                                      <a:gd name="T21" fmla="*/ 421 h 588"/>
                                      <a:gd name="T22" fmla="*/ 0 w 264"/>
                                      <a:gd name="T23" fmla="*/ 588 h 588"/>
                                      <a:gd name="T24" fmla="*/ 0 w 264"/>
                                      <a:gd name="T25" fmla="*/ 283 h 588"/>
                                      <a:gd name="T26" fmla="*/ 0 w 264"/>
                                      <a:gd name="T27" fmla="*/ 88 h 588"/>
                                      <a:gd name="T28" fmla="*/ 56 w 264"/>
                                      <a:gd name="T29" fmla="*/ 61 h 588"/>
                                      <a:gd name="T30" fmla="*/ 140 w 264"/>
                                      <a:gd name="T31" fmla="*/ 84 h 588"/>
                                      <a:gd name="T32" fmla="*/ 174 w 264"/>
                                      <a:gd name="T33" fmla="*/ 81 h 588"/>
                                      <a:gd name="T34" fmla="*/ 140 w 264"/>
                                      <a:gd name="T35" fmla="*/ 68 h 588"/>
                                      <a:gd name="T36" fmla="*/ 0 60000 65536"/>
                                      <a:gd name="T37" fmla="*/ 0 60000 65536"/>
                                      <a:gd name="T38" fmla="*/ 0 60000 65536"/>
                                      <a:gd name="T39" fmla="*/ 0 60000 65536"/>
                                      <a:gd name="T40" fmla="*/ 0 60000 65536"/>
                                      <a:gd name="T41" fmla="*/ 0 60000 65536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w 264"/>
                                      <a:gd name="T55" fmla="*/ 0 h 588"/>
                                      <a:gd name="T56" fmla="*/ 264 w 264"/>
                                      <a:gd name="T57" fmla="*/ 588 h 588"/>
                                    </a:gdLst>
                                    <a:ahLst/>
                                    <a:cxnLst>
                                      <a:cxn ang="T36">
                                        <a:pos x="T0" y="T1"/>
                                      </a:cxn>
                                      <a:cxn ang="T37">
                                        <a:pos x="T2" y="T3"/>
                                      </a:cxn>
                                      <a:cxn ang="T38">
                                        <a:pos x="T4" y="T5"/>
                                      </a:cxn>
                                      <a:cxn ang="T39">
                                        <a:pos x="T6" y="T7"/>
                                      </a:cxn>
                                      <a:cxn ang="T40">
                                        <a:pos x="T8" y="T9"/>
                                      </a:cxn>
                                      <a:cxn ang="T41">
                                        <a:pos x="T10" y="T11"/>
                                      </a:cxn>
                                      <a:cxn ang="T42">
                                        <a:pos x="T12" y="T13"/>
                                      </a:cxn>
                                      <a:cxn ang="T43">
                                        <a:pos x="T14" y="T15"/>
                                      </a:cxn>
                                      <a:cxn ang="T44">
                                        <a:pos x="T16" y="T17"/>
                                      </a:cxn>
                                      <a:cxn ang="T45">
                                        <a:pos x="T18" y="T19"/>
                                      </a:cxn>
                                      <a:cxn ang="T46">
                                        <a:pos x="T20" y="T21"/>
                                      </a:cxn>
                                      <a:cxn ang="T47">
                                        <a:pos x="T22" y="T23"/>
                                      </a:cxn>
                                      <a:cxn ang="T48">
                                        <a:pos x="T24" y="T25"/>
                                      </a:cxn>
                                      <a:cxn ang="T49">
                                        <a:pos x="T26" y="T27"/>
                                      </a:cxn>
                                      <a:cxn ang="T50">
                                        <a:pos x="T28" y="T29"/>
                                      </a:cxn>
                                      <a:cxn ang="T51">
                                        <a:pos x="T30" y="T31"/>
                                      </a:cxn>
                                      <a:cxn ang="T52">
                                        <a:pos x="T32" y="T33"/>
                                      </a:cxn>
                                      <a:cxn ang="T53">
                                        <a:pos x="T34" y="T35"/>
                                      </a:cxn>
                                    </a:cxnLst>
                                    <a:rect l="T54" t="T55" r="T56" b="T57"/>
                                    <a:pathLst>
                                      <a:path w="264" h="588">
                                        <a:moveTo>
                                          <a:pt x="142" y="64"/>
                                        </a:moveTo>
                                        <a:lnTo>
                                          <a:pt x="174" y="0"/>
                                        </a:lnTo>
                                        <a:lnTo>
                                          <a:pt x="264" y="32"/>
                                        </a:lnTo>
                                        <a:lnTo>
                                          <a:pt x="212" y="43"/>
                                        </a:lnTo>
                                        <a:lnTo>
                                          <a:pt x="184" y="59"/>
                                        </a:lnTo>
                                        <a:lnTo>
                                          <a:pt x="199" y="88"/>
                                        </a:lnTo>
                                        <a:lnTo>
                                          <a:pt x="236" y="91"/>
                                        </a:lnTo>
                                        <a:lnTo>
                                          <a:pt x="170" y="116"/>
                                        </a:lnTo>
                                        <a:lnTo>
                                          <a:pt x="109" y="145"/>
                                        </a:lnTo>
                                        <a:lnTo>
                                          <a:pt x="51" y="338"/>
                                        </a:lnTo>
                                        <a:lnTo>
                                          <a:pt x="22" y="421"/>
                                        </a:lnTo>
                                        <a:lnTo>
                                          <a:pt x="0" y="588"/>
                                        </a:lnTo>
                                        <a:lnTo>
                                          <a:pt x="0" y="283"/>
                                        </a:lnTo>
                                        <a:lnTo>
                                          <a:pt x="0" y="88"/>
                                        </a:lnTo>
                                        <a:lnTo>
                                          <a:pt x="56" y="61"/>
                                        </a:lnTo>
                                        <a:lnTo>
                                          <a:pt x="140" y="84"/>
                                        </a:lnTo>
                                        <a:lnTo>
                                          <a:pt x="174" y="81"/>
                                        </a:lnTo>
                                        <a:lnTo>
                                          <a:pt x="140" y="68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883" name="Freeform 42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301" y="708"/>
                                    <a:ext cx="115" cy="104"/>
                                  </a:xfrm>
                                  <a:custGeom>
                                    <a:avLst/>
                                    <a:gdLst>
                                      <a:gd name="T0" fmla="*/ 114 w 114"/>
                                      <a:gd name="T1" fmla="*/ 100 h 104"/>
                                      <a:gd name="T2" fmla="*/ 81 w 114"/>
                                      <a:gd name="T3" fmla="*/ 50 h 104"/>
                                      <a:gd name="T4" fmla="*/ 26 w 114"/>
                                      <a:gd name="T5" fmla="*/ 0 h 104"/>
                                      <a:gd name="T6" fmla="*/ 0 w 114"/>
                                      <a:gd name="T7" fmla="*/ 18 h 104"/>
                                      <a:gd name="T8" fmla="*/ 16 w 114"/>
                                      <a:gd name="T9" fmla="*/ 61 h 104"/>
                                      <a:gd name="T10" fmla="*/ 115 w 114"/>
                                      <a:gd name="T11" fmla="*/ 104 h 104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60000 65536"/>
                                      <a:gd name="T16" fmla="*/ 0 60000 65536"/>
                                      <a:gd name="T17" fmla="*/ 0 60000 65536"/>
                                      <a:gd name="T18" fmla="*/ 0 w 114"/>
                                      <a:gd name="T19" fmla="*/ 0 h 104"/>
                                      <a:gd name="T20" fmla="*/ 114 w 114"/>
                                      <a:gd name="T21" fmla="*/ 104 h 104"/>
                                    </a:gdLst>
                                    <a:ahLst/>
                                    <a:cxnLst>
                                      <a:cxn ang="T12">
                                        <a:pos x="T0" y="T1"/>
                                      </a:cxn>
                                      <a:cxn ang="T13">
                                        <a:pos x="T2" y="T3"/>
                                      </a:cxn>
                                      <a:cxn ang="T14">
                                        <a:pos x="T4" y="T5"/>
                                      </a:cxn>
                                      <a:cxn ang="T15">
                                        <a:pos x="T6" y="T7"/>
                                      </a:cxn>
                                      <a:cxn ang="T16">
                                        <a:pos x="T8" y="T9"/>
                                      </a:cxn>
                                      <a:cxn ang="T17">
                                        <a:pos x="T10" y="T11"/>
                                      </a:cxn>
                                    </a:cxnLst>
                                    <a:rect l="T18" t="T19" r="T20" b="T21"/>
                                    <a:pathLst>
                                      <a:path w="114" h="104">
                                        <a:moveTo>
                                          <a:pt x="113" y="100"/>
                                        </a:moveTo>
                                        <a:lnTo>
                                          <a:pt x="80" y="50"/>
                                        </a:lnTo>
                                        <a:lnTo>
                                          <a:pt x="26" y="0"/>
                                        </a:lnTo>
                                        <a:lnTo>
                                          <a:pt x="0" y="18"/>
                                        </a:lnTo>
                                        <a:lnTo>
                                          <a:pt x="16" y="61"/>
                                        </a:lnTo>
                                        <a:lnTo>
                                          <a:pt x="114" y="104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884" name="Freeform 43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758" y="1355"/>
                                    <a:ext cx="177" cy="149"/>
                                  </a:xfrm>
                                  <a:custGeom>
                                    <a:avLst/>
                                    <a:gdLst>
                                      <a:gd name="T0" fmla="*/ 0 w 176"/>
                                      <a:gd name="T1" fmla="*/ 136 h 148"/>
                                      <a:gd name="T2" fmla="*/ 17 w 176"/>
                                      <a:gd name="T3" fmla="*/ 113 h 148"/>
                                      <a:gd name="T4" fmla="*/ 66 w 176"/>
                                      <a:gd name="T5" fmla="*/ 107 h 148"/>
                                      <a:gd name="T6" fmla="*/ 108 w 176"/>
                                      <a:gd name="T7" fmla="*/ 77 h 148"/>
                                      <a:gd name="T8" fmla="*/ 117 w 176"/>
                                      <a:gd name="T9" fmla="*/ 60 h 148"/>
                                      <a:gd name="T10" fmla="*/ 121 w 176"/>
                                      <a:gd name="T11" fmla="*/ 0 h 148"/>
                                      <a:gd name="T12" fmla="*/ 163 w 176"/>
                                      <a:gd name="T13" fmla="*/ 0 h 148"/>
                                      <a:gd name="T14" fmla="*/ 177 w 176"/>
                                      <a:gd name="T15" fmla="*/ 17 h 148"/>
                                      <a:gd name="T16" fmla="*/ 161 w 176"/>
                                      <a:gd name="T17" fmla="*/ 32 h 148"/>
                                      <a:gd name="T18" fmla="*/ 133 w 176"/>
                                      <a:gd name="T19" fmla="*/ 60 h 148"/>
                                      <a:gd name="T20" fmla="*/ 111 w 176"/>
                                      <a:gd name="T21" fmla="*/ 89 h 148"/>
                                      <a:gd name="T22" fmla="*/ 85 w 176"/>
                                      <a:gd name="T23" fmla="*/ 107 h 148"/>
                                      <a:gd name="T24" fmla="*/ 56 w 176"/>
                                      <a:gd name="T25" fmla="*/ 125 h 148"/>
                                      <a:gd name="T26" fmla="*/ 16 w 176"/>
                                      <a:gd name="T27" fmla="*/ 149 h 148"/>
                                      <a:gd name="T28" fmla="*/ 7 w 176"/>
                                      <a:gd name="T29" fmla="*/ 132 h 148"/>
                                      <a:gd name="T30" fmla="*/ 0 60000 65536"/>
                                      <a:gd name="T31" fmla="*/ 0 60000 65536"/>
                                      <a:gd name="T32" fmla="*/ 0 60000 65536"/>
                                      <a:gd name="T33" fmla="*/ 0 60000 65536"/>
                                      <a:gd name="T34" fmla="*/ 0 60000 65536"/>
                                      <a:gd name="T35" fmla="*/ 0 60000 65536"/>
                                      <a:gd name="T36" fmla="*/ 0 60000 65536"/>
                                      <a:gd name="T37" fmla="*/ 0 60000 65536"/>
                                      <a:gd name="T38" fmla="*/ 0 60000 65536"/>
                                      <a:gd name="T39" fmla="*/ 0 60000 65536"/>
                                      <a:gd name="T40" fmla="*/ 0 60000 65536"/>
                                      <a:gd name="T41" fmla="*/ 0 60000 65536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w 176"/>
                                      <a:gd name="T46" fmla="*/ 0 h 148"/>
                                      <a:gd name="T47" fmla="*/ 176 w 176"/>
                                      <a:gd name="T48" fmla="*/ 148 h 148"/>
                                    </a:gdLst>
                                    <a:ahLst/>
                                    <a:cxnLst>
                                      <a:cxn ang="T30">
                                        <a:pos x="T0" y="T1"/>
                                      </a:cxn>
                                      <a:cxn ang="T31">
                                        <a:pos x="T2" y="T3"/>
                                      </a:cxn>
                                      <a:cxn ang="T32">
                                        <a:pos x="T4" y="T5"/>
                                      </a:cxn>
                                      <a:cxn ang="T33">
                                        <a:pos x="T6" y="T7"/>
                                      </a:cxn>
                                      <a:cxn ang="T34">
                                        <a:pos x="T8" y="T9"/>
                                      </a:cxn>
                                      <a:cxn ang="T35">
                                        <a:pos x="T10" y="T11"/>
                                      </a:cxn>
                                      <a:cxn ang="T36">
                                        <a:pos x="T12" y="T13"/>
                                      </a:cxn>
                                      <a:cxn ang="T37">
                                        <a:pos x="T14" y="T15"/>
                                      </a:cxn>
                                      <a:cxn ang="T38">
                                        <a:pos x="T16" y="T17"/>
                                      </a:cxn>
                                      <a:cxn ang="T39">
                                        <a:pos x="T18" y="T19"/>
                                      </a:cxn>
                                      <a:cxn ang="T40">
                                        <a:pos x="T20" y="T21"/>
                                      </a:cxn>
                                      <a:cxn ang="T41">
                                        <a:pos x="T22" y="T23"/>
                                      </a:cxn>
                                      <a:cxn ang="T42">
                                        <a:pos x="T24" y="T25"/>
                                      </a:cxn>
                                      <a:cxn ang="T43">
                                        <a:pos x="T26" y="T27"/>
                                      </a:cxn>
                                      <a:cxn ang="T44">
                                        <a:pos x="T28" y="T29"/>
                                      </a:cxn>
                                    </a:cxnLst>
                                    <a:rect l="T45" t="T46" r="T47" b="T48"/>
                                    <a:pathLst>
                                      <a:path w="176" h="148">
                                        <a:moveTo>
                                          <a:pt x="0" y="135"/>
                                        </a:moveTo>
                                        <a:lnTo>
                                          <a:pt x="17" y="112"/>
                                        </a:lnTo>
                                        <a:lnTo>
                                          <a:pt x="66" y="106"/>
                                        </a:lnTo>
                                        <a:lnTo>
                                          <a:pt x="107" y="76"/>
                                        </a:lnTo>
                                        <a:lnTo>
                                          <a:pt x="116" y="60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162" y="0"/>
                                        </a:lnTo>
                                        <a:lnTo>
                                          <a:pt x="176" y="17"/>
                                        </a:lnTo>
                                        <a:lnTo>
                                          <a:pt x="160" y="32"/>
                                        </a:lnTo>
                                        <a:lnTo>
                                          <a:pt x="132" y="60"/>
                                        </a:lnTo>
                                        <a:lnTo>
                                          <a:pt x="110" y="88"/>
                                        </a:lnTo>
                                        <a:lnTo>
                                          <a:pt x="85" y="106"/>
                                        </a:lnTo>
                                        <a:lnTo>
                                          <a:pt x="56" y="124"/>
                                        </a:lnTo>
                                        <a:lnTo>
                                          <a:pt x="16" y="148"/>
                                        </a:lnTo>
                                        <a:lnTo>
                                          <a:pt x="7" y="131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885" name="Freeform 44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992" y="1405"/>
                                    <a:ext cx="327" cy="96"/>
                                  </a:xfrm>
                                  <a:custGeom>
                                    <a:avLst/>
                                    <a:gdLst>
                                      <a:gd name="T0" fmla="*/ 0 w 326"/>
                                      <a:gd name="T1" fmla="*/ 0 h 95"/>
                                      <a:gd name="T2" fmla="*/ 38 w 326"/>
                                      <a:gd name="T3" fmla="*/ 24 h 95"/>
                                      <a:gd name="T4" fmla="*/ 60 w 326"/>
                                      <a:gd name="T5" fmla="*/ 50 h 95"/>
                                      <a:gd name="T6" fmla="*/ 83 w 326"/>
                                      <a:gd name="T7" fmla="*/ 37 h 95"/>
                                      <a:gd name="T8" fmla="*/ 99 w 326"/>
                                      <a:gd name="T9" fmla="*/ 44 h 95"/>
                                      <a:gd name="T10" fmla="*/ 106 w 326"/>
                                      <a:gd name="T11" fmla="*/ 96 h 95"/>
                                      <a:gd name="T12" fmla="*/ 144 w 326"/>
                                      <a:gd name="T13" fmla="*/ 53 h 95"/>
                                      <a:gd name="T14" fmla="*/ 177 w 326"/>
                                      <a:gd name="T15" fmla="*/ 29 h 95"/>
                                      <a:gd name="T16" fmla="*/ 212 w 326"/>
                                      <a:gd name="T17" fmla="*/ 52 h 95"/>
                                      <a:gd name="T18" fmla="*/ 228 w 326"/>
                                      <a:gd name="T19" fmla="*/ 56 h 95"/>
                                      <a:gd name="T20" fmla="*/ 251 w 326"/>
                                      <a:gd name="T21" fmla="*/ 32 h 95"/>
                                      <a:gd name="T22" fmla="*/ 284 w 326"/>
                                      <a:gd name="T23" fmla="*/ 42 h 95"/>
                                      <a:gd name="T24" fmla="*/ 327 w 326"/>
                                      <a:gd name="T25" fmla="*/ 81 h 95"/>
                                      <a:gd name="T26" fmla="*/ 320 w 326"/>
                                      <a:gd name="T27" fmla="*/ 49 h 95"/>
                                      <a:gd name="T28" fmla="*/ 290 w 326"/>
                                      <a:gd name="T29" fmla="*/ 24 h 95"/>
                                      <a:gd name="T30" fmla="*/ 266 w 326"/>
                                      <a:gd name="T31" fmla="*/ 11 h 95"/>
                                      <a:gd name="T32" fmla="*/ 228 w 326"/>
                                      <a:gd name="T33" fmla="*/ 14 h 95"/>
                                      <a:gd name="T34" fmla="*/ 181 w 326"/>
                                      <a:gd name="T35" fmla="*/ 15 h 95"/>
                                      <a:gd name="T36" fmla="*/ 145 w 326"/>
                                      <a:gd name="T37" fmla="*/ 11 h 95"/>
                                      <a:gd name="T38" fmla="*/ 114 w 326"/>
                                      <a:gd name="T39" fmla="*/ 6 h 95"/>
                                      <a:gd name="T40" fmla="*/ 68 w 326"/>
                                      <a:gd name="T41" fmla="*/ 6 h 95"/>
                                      <a:gd name="T42" fmla="*/ 3 w 326"/>
                                      <a:gd name="T43" fmla="*/ 2 h 95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60000 65536"/>
                                      <a:gd name="T55" fmla="*/ 0 60000 65536"/>
                                      <a:gd name="T56" fmla="*/ 0 60000 65536"/>
                                      <a:gd name="T57" fmla="*/ 0 60000 65536"/>
                                      <a:gd name="T58" fmla="*/ 0 60000 65536"/>
                                      <a:gd name="T59" fmla="*/ 0 60000 65536"/>
                                      <a:gd name="T60" fmla="*/ 0 60000 65536"/>
                                      <a:gd name="T61" fmla="*/ 0 60000 65536"/>
                                      <a:gd name="T62" fmla="*/ 0 60000 65536"/>
                                      <a:gd name="T63" fmla="*/ 0 60000 65536"/>
                                      <a:gd name="T64" fmla="*/ 0 60000 65536"/>
                                      <a:gd name="T65" fmla="*/ 0 60000 65536"/>
                                      <a:gd name="T66" fmla="*/ 0 w 326"/>
                                      <a:gd name="T67" fmla="*/ 0 h 95"/>
                                      <a:gd name="T68" fmla="*/ 326 w 326"/>
                                      <a:gd name="T69" fmla="*/ 95 h 95"/>
                                    </a:gdLst>
                                    <a:ahLst/>
                                    <a:cxnLst>
                                      <a:cxn ang="T44">
                                        <a:pos x="T0" y="T1"/>
                                      </a:cxn>
                                      <a:cxn ang="T45">
                                        <a:pos x="T2" y="T3"/>
                                      </a:cxn>
                                      <a:cxn ang="T46">
                                        <a:pos x="T4" y="T5"/>
                                      </a:cxn>
                                      <a:cxn ang="T47">
                                        <a:pos x="T6" y="T7"/>
                                      </a:cxn>
                                      <a:cxn ang="T48">
                                        <a:pos x="T8" y="T9"/>
                                      </a:cxn>
                                      <a:cxn ang="T49">
                                        <a:pos x="T10" y="T11"/>
                                      </a:cxn>
                                      <a:cxn ang="T50">
                                        <a:pos x="T12" y="T13"/>
                                      </a:cxn>
                                      <a:cxn ang="T51">
                                        <a:pos x="T14" y="T15"/>
                                      </a:cxn>
                                      <a:cxn ang="T52">
                                        <a:pos x="T16" y="T17"/>
                                      </a:cxn>
                                      <a:cxn ang="T53">
                                        <a:pos x="T18" y="T19"/>
                                      </a:cxn>
                                      <a:cxn ang="T54">
                                        <a:pos x="T20" y="T21"/>
                                      </a:cxn>
                                      <a:cxn ang="T55">
                                        <a:pos x="T22" y="T23"/>
                                      </a:cxn>
                                      <a:cxn ang="T56">
                                        <a:pos x="T24" y="T25"/>
                                      </a:cxn>
                                      <a:cxn ang="T57">
                                        <a:pos x="T26" y="T27"/>
                                      </a:cxn>
                                      <a:cxn ang="T58">
                                        <a:pos x="T28" y="T29"/>
                                      </a:cxn>
                                      <a:cxn ang="T59">
                                        <a:pos x="T30" y="T31"/>
                                      </a:cxn>
                                      <a:cxn ang="T60">
                                        <a:pos x="T32" y="T33"/>
                                      </a:cxn>
                                      <a:cxn ang="T61">
                                        <a:pos x="T34" y="T35"/>
                                      </a:cxn>
                                      <a:cxn ang="T62">
                                        <a:pos x="T36" y="T37"/>
                                      </a:cxn>
                                      <a:cxn ang="T63">
                                        <a:pos x="T38" y="T39"/>
                                      </a:cxn>
                                      <a:cxn ang="T64">
                                        <a:pos x="T40" y="T41"/>
                                      </a:cxn>
                                      <a:cxn ang="T65">
                                        <a:pos x="T42" y="T43"/>
                                      </a:cxn>
                                    </a:cxnLst>
                                    <a:rect l="T66" t="T67" r="T68" b="T69"/>
                                    <a:pathLst>
                                      <a:path w="326" h="95">
                                        <a:moveTo>
                                          <a:pt x="0" y="0"/>
                                        </a:moveTo>
                                        <a:lnTo>
                                          <a:pt x="38" y="24"/>
                                        </a:lnTo>
                                        <a:lnTo>
                                          <a:pt x="60" y="49"/>
                                        </a:lnTo>
                                        <a:lnTo>
                                          <a:pt x="83" y="37"/>
                                        </a:lnTo>
                                        <a:lnTo>
                                          <a:pt x="99" y="44"/>
                                        </a:lnTo>
                                        <a:lnTo>
                                          <a:pt x="106" y="95"/>
                                        </a:lnTo>
                                        <a:lnTo>
                                          <a:pt x="144" y="52"/>
                                        </a:lnTo>
                                        <a:lnTo>
                                          <a:pt x="176" y="29"/>
                                        </a:lnTo>
                                        <a:lnTo>
                                          <a:pt x="211" y="51"/>
                                        </a:lnTo>
                                        <a:lnTo>
                                          <a:pt x="227" y="55"/>
                                        </a:lnTo>
                                        <a:lnTo>
                                          <a:pt x="250" y="32"/>
                                        </a:lnTo>
                                        <a:lnTo>
                                          <a:pt x="283" y="42"/>
                                        </a:lnTo>
                                        <a:lnTo>
                                          <a:pt x="326" y="80"/>
                                        </a:lnTo>
                                        <a:lnTo>
                                          <a:pt x="319" y="48"/>
                                        </a:lnTo>
                                        <a:lnTo>
                                          <a:pt x="289" y="24"/>
                                        </a:lnTo>
                                        <a:lnTo>
                                          <a:pt x="265" y="11"/>
                                        </a:lnTo>
                                        <a:lnTo>
                                          <a:pt x="227" y="14"/>
                                        </a:lnTo>
                                        <a:lnTo>
                                          <a:pt x="180" y="15"/>
                                        </a:lnTo>
                                        <a:lnTo>
                                          <a:pt x="145" y="11"/>
                                        </a:lnTo>
                                        <a:lnTo>
                                          <a:pt x="114" y="6"/>
                                        </a:lnTo>
                                        <a:lnTo>
                                          <a:pt x="68" y="6"/>
                                        </a:lnTo>
                                        <a:lnTo>
                                          <a:pt x="3" y="2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886" name="Freeform 45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187" y="812"/>
                                    <a:ext cx="584" cy="379"/>
                                  </a:xfrm>
                                  <a:custGeom>
                                    <a:avLst/>
                                    <a:gdLst>
                                      <a:gd name="T0" fmla="*/ 584 w 584"/>
                                      <a:gd name="T1" fmla="*/ 379 h 377"/>
                                      <a:gd name="T2" fmla="*/ 580 w 584"/>
                                      <a:gd name="T3" fmla="*/ 92 h 377"/>
                                      <a:gd name="T4" fmla="*/ 236 w 584"/>
                                      <a:gd name="T5" fmla="*/ 0 h 377"/>
                                      <a:gd name="T6" fmla="*/ 0 w 584"/>
                                      <a:gd name="T7" fmla="*/ 200 h 377"/>
                                      <a:gd name="T8" fmla="*/ 580 w 584"/>
                                      <a:gd name="T9" fmla="*/ 379 h 377"/>
                                      <a:gd name="T10" fmla="*/ 0 60000 65536"/>
                                      <a:gd name="T11" fmla="*/ 0 60000 65536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w 584"/>
                                      <a:gd name="T16" fmla="*/ 0 h 377"/>
                                      <a:gd name="T17" fmla="*/ 584 w 584"/>
                                      <a:gd name="T18" fmla="*/ 377 h 377"/>
                                    </a:gdLst>
                                    <a:ahLst/>
                                    <a:cxnLst>
                                      <a:cxn ang="T10">
                                        <a:pos x="T0" y="T1"/>
                                      </a:cxn>
                                      <a:cxn ang="T11">
                                        <a:pos x="T2" y="T3"/>
                                      </a:cxn>
                                      <a:cxn ang="T12">
                                        <a:pos x="T4" y="T5"/>
                                      </a:cxn>
                                      <a:cxn ang="T13">
                                        <a:pos x="T6" y="T7"/>
                                      </a:cxn>
                                      <a:cxn ang="T14">
                                        <a:pos x="T8" y="T9"/>
                                      </a:cxn>
                                    </a:cxnLst>
                                    <a:rect l="T15" t="T16" r="T17" b="T18"/>
                                    <a:pathLst>
                                      <a:path w="584" h="377">
                                        <a:moveTo>
                                          <a:pt x="584" y="377"/>
                                        </a:moveTo>
                                        <a:lnTo>
                                          <a:pt x="580" y="92"/>
                                        </a:lnTo>
                                        <a:lnTo>
                                          <a:pt x="236" y="0"/>
                                        </a:lnTo>
                                        <a:lnTo>
                                          <a:pt x="0" y="199"/>
                                        </a:lnTo>
                                        <a:lnTo>
                                          <a:pt x="580" y="377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0030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887" name="Freeform 46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364" y="844"/>
                                    <a:ext cx="196" cy="232"/>
                                  </a:xfrm>
                                  <a:custGeom>
                                    <a:avLst/>
                                    <a:gdLst>
                                      <a:gd name="T0" fmla="*/ 184 w 195"/>
                                      <a:gd name="T1" fmla="*/ 0 h 232"/>
                                      <a:gd name="T2" fmla="*/ 180 w 195"/>
                                      <a:gd name="T3" fmla="*/ 44 h 232"/>
                                      <a:gd name="T4" fmla="*/ 143 w 195"/>
                                      <a:gd name="T5" fmla="*/ 62 h 232"/>
                                      <a:gd name="T6" fmla="*/ 107 w 195"/>
                                      <a:gd name="T7" fmla="*/ 80 h 232"/>
                                      <a:gd name="T8" fmla="*/ 78 w 195"/>
                                      <a:gd name="T9" fmla="*/ 100 h 232"/>
                                      <a:gd name="T10" fmla="*/ 55 w 195"/>
                                      <a:gd name="T11" fmla="*/ 132 h 232"/>
                                      <a:gd name="T12" fmla="*/ 36 w 195"/>
                                      <a:gd name="T13" fmla="*/ 161 h 232"/>
                                      <a:gd name="T14" fmla="*/ 17 w 195"/>
                                      <a:gd name="T15" fmla="*/ 192 h 232"/>
                                      <a:gd name="T16" fmla="*/ 0 w 195"/>
                                      <a:gd name="T17" fmla="*/ 224 h 232"/>
                                      <a:gd name="T18" fmla="*/ 17 w 195"/>
                                      <a:gd name="T19" fmla="*/ 232 h 232"/>
                                      <a:gd name="T20" fmla="*/ 17 w 195"/>
                                      <a:gd name="T21" fmla="*/ 209 h 232"/>
                                      <a:gd name="T22" fmla="*/ 32 w 195"/>
                                      <a:gd name="T23" fmla="*/ 180 h 232"/>
                                      <a:gd name="T24" fmla="*/ 56 w 195"/>
                                      <a:gd name="T25" fmla="*/ 147 h 232"/>
                                      <a:gd name="T26" fmla="*/ 77 w 195"/>
                                      <a:gd name="T27" fmla="*/ 115 h 232"/>
                                      <a:gd name="T28" fmla="*/ 96 w 195"/>
                                      <a:gd name="T29" fmla="*/ 100 h 232"/>
                                      <a:gd name="T30" fmla="*/ 122 w 195"/>
                                      <a:gd name="T31" fmla="*/ 87 h 232"/>
                                      <a:gd name="T32" fmla="*/ 149 w 195"/>
                                      <a:gd name="T33" fmla="*/ 74 h 232"/>
                                      <a:gd name="T34" fmla="*/ 177 w 195"/>
                                      <a:gd name="T35" fmla="*/ 60 h 232"/>
                                      <a:gd name="T36" fmla="*/ 196 w 195"/>
                                      <a:gd name="T37" fmla="*/ 43 h 232"/>
                                      <a:gd name="T38" fmla="*/ 193 w 195"/>
                                      <a:gd name="T39" fmla="*/ 20 h 232"/>
                                      <a:gd name="T40" fmla="*/ 193 w 195"/>
                                      <a:gd name="T41" fmla="*/ 0 h 232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60000 65536"/>
                                      <a:gd name="T55" fmla="*/ 0 60000 65536"/>
                                      <a:gd name="T56" fmla="*/ 0 60000 65536"/>
                                      <a:gd name="T57" fmla="*/ 0 60000 65536"/>
                                      <a:gd name="T58" fmla="*/ 0 60000 65536"/>
                                      <a:gd name="T59" fmla="*/ 0 60000 65536"/>
                                      <a:gd name="T60" fmla="*/ 0 60000 65536"/>
                                      <a:gd name="T61" fmla="*/ 0 60000 65536"/>
                                      <a:gd name="T62" fmla="*/ 0 60000 65536"/>
                                      <a:gd name="T63" fmla="*/ 0 w 195"/>
                                      <a:gd name="T64" fmla="*/ 0 h 232"/>
                                      <a:gd name="T65" fmla="*/ 195 w 195"/>
                                      <a:gd name="T66" fmla="*/ 232 h 232"/>
                                    </a:gdLst>
                                    <a:ahLst/>
                                    <a:cxnLst>
                                      <a:cxn ang="T42">
                                        <a:pos x="T0" y="T1"/>
                                      </a:cxn>
                                      <a:cxn ang="T43">
                                        <a:pos x="T2" y="T3"/>
                                      </a:cxn>
                                      <a:cxn ang="T44">
                                        <a:pos x="T4" y="T5"/>
                                      </a:cxn>
                                      <a:cxn ang="T45">
                                        <a:pos x="T6" y="T7"/>
                                      </a:cxn>
                                      <a:cxn ang="T46">
                                        <a:pos x="T8" y="T9"/>
                                      </a:cxn>
                                      <a:cxn ang="T47">
                                        <a:pos x="T10" y="T11"/>
                                      </a:cxn>
                                      <a:cxn ang="T48">
                                        <a:pos x="T12" y="T13"/>
                                      </a:cxn>
                                      <a:cxn ang="T49">
                                        <a:pos x="T14" y="T15"/>
                                      </a:cxn>
                                      <a:cxn ang="T50">
                                        <a:pos x="T16" y="T17"/>
                                      </a:cxn>
                                      <a:cxn ang="T51">
                                        <a:pos x="T18" y="T19"/>
                                      </a:cxn>
                                      <a:cxn ang="T52">
                                        <a:pos x="T20" y="T21"/>
                                      </a:cxn>
                                      <a:cxn ang="T53">
                                        <a:pos x="T22" y="T23"/>
                                      </a:cxn>
                                      <a:cxn ang="T54">
                                        <a:pos x="T24" y="T25"/>
                                      </a:cxn>
                                      <a:cxn ang="T55">
                                        <a:pos x="T26" y="T27"/>
                                      </a:cxn>
                                      <a:cxn ang="T56">
                                        <a:pos x="T28" y="T29"/>
                                      </a:cxn>
                                      <a:cxn ang="T57">
                                        <a:pos x="T30" y="T31"/>
                                      </a:cxn>
                                      <a:cxn ang="T58">
                                        <a:pos x="T32" y="T33"/>
                                      </a:cxn>
                                      <a:cxn ang="T59">
                                        <a:pos x="T34" y="T35"/>
                                      </a:cxn>
                                      <a:cxn ang="T60">
                                        <a:pos x="T36" y="T37"/>
                                      </a:cxn>
                                      <a:cxn ang="T61">
                                        <a:pos x="T38" y="T39"/>
                                      </a:cxn>
                                      <a:cxn ang="T62">
                                        <a:pos x="T40" y="T41"/>
                                      </a:cxn>
                                    </a:cxnLst>
                                    <a:rect l="T63" t="T64" r="T65" b="T66"/>
                                    <a:pathLst>
                                      <a:path w="195" h="232">
                                        <a:moveTo>
                                          <a:pt x="183" y="0"/>
                                        </a:moveTo>
                                        <a:lnTo>
                                          <a:pt x="179" y="44"/>
                                        </a:lnTo>
                                        <a:lnTo>
                                          <a:pt x="142" y="62"/>
                                        </a:lnTo>
                                        <a:lnTo>
                                          <a:pt x="106" y="80"/>
                                        </a:lnTo>
                                        <a:lnTo>
                                          <a:pt x="78" y="100"/>
                                        </a:lnTo>
                                        <a:lnTo>
                                          <a:pt x="55" y="132"/>
                                        </a:lnTo>
                                        <a:lnTo>
                                          <a:pt x="36" y="161"/>
                                        </a:lnTo>
                                        <a:lnTo>
                                          <a:pt x="17" y="192"/>
                                        </a:lnTo>
                                        <a:lnTo>
                                          <a:pt x="0" y="224"/>
                                        </a:lnTo>
                                        <a:lnTo>
                                          <a:pt x="17" y="232"/>
                                        </a:lnTo>
                                        <a:lnTo>
                                          <a:pt x="17" y="209"/>
                                        </a:lnTo>
                                        <a:lnTo>
                                          <a:pt x="32" y="180"/>
                                        </a:lnTo>
                                        <a:lnTo>
                                          <a:pt x="56" y="147"/>
                                        </a:lnTo>
                                        <a:lnTo>
                                          <a:pt x="77" y="115"/>
                                        </a:lnTo>
                                        <a:lnTo>
                                          <a:pt x="96" y="100"/>
                                        </a:lnTo>
                                        <a:lnTo>
                                          <a:pt x="121" y="87"/>
                                        </a:lnTo>
                                        <a:lnTo>
                                          <a:pt x="148" y="74"/>
                                        </a:lnTo>
                                        <a:lnTo>
                                          <a:pt x="176" y="60"/>
                                        </a:lnTo>
                                        <a:lnTo>
                                          <a:pt x="195" y="43"/>
                                        </a:lnTo>
                                        <a:lnTo>
                                          <a:pt x="192" y="20"/>
                                        </a:lnTo>
                                        <a:lnTo>
                                          <a:pt x="192" y="0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grpSp>
                                <p:nvGrpSpPr>
                                  <p:cNvPr id="20888" name="Group 47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709" y="0"/>
                                    <a:ext cx="748" cy="1062"/>
                                    <a:chOff x="709" y="0"/>
                                    <a:chExt cx="748" cy="1062"/>
                                  </a:xfrm>
                                </p:grpSpPr>
                                <p:sp>
                                  <p:nvSpPr>
                                    <p:cNvPr id="20889" name="Freeform 48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713" y="528"/>
                                      <a:ext cx="737" cy="328"/>
                                    </a:xfrm>
                                    <a:custGeom>
                                      <a:avLst/>
                                      <a:gdLst>
                                        <a:gd name="T0" fmla="*/ 0 w 736"/>
                                        <a:gd name="T1" fmla="*/ 173 h 328"/>
                                        <a:gd name="T2" fmla="*/ 549 w 736"/>
                                        <a:gd name="T3" fmla="*/ 328 h 328"/>
                                        <a:gd name="T4" fmla="*/ 737 w 736"/>
                                        <a:gd name="T5" fmla="*/ 133 h 328"/>
                                        <a:gd name="T6" fmla="*/ 232 w 736"/>
                                        <a:gd name="T7" fmla="*/ 0 h 328"/>
                                        <a:gd name="T8" fmla="*/ 0 w 736"/>
                                        <a:gd name="T9" fmla="*/ 168 h 328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736"/>
                                        <a:gd name="T16" fmla="*/ 0 h 328"/>
                                        <a:gd name="T17" fmla="*/ 736 w 736"/>
                                        <a:gd name="T18" fmla="*/ 328 h 328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736" h="328">
                                          <a:moveTo>
                                            <a:pt x="0" y="173"/>
                                          </a:moveTo>
                                          <a:lnTo>
                                            <a:pt x="548" y="328"/>
                                          </a:lnTo>
                                          <a:lnTo>
                                            <a:pt x="736" y="133"/>
                                          </a:lnTo>
                                          <a:lnTo>
                                            <a:pt x="232" y="0"/>
                                          </a:lnTo>
                                          <a:lnTo>
                                            <a:pt x="0" y="168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D8DCD8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890" name="Freeform 49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709" y="697"/>
                                      <a:ext cx="556" cy="360"/>
                                    </a:xfrm>
                                    <a:custGeom>
                                      <a:avLst/>
                                      <a:gdLst>
                                        <a:gd name="T0" fmla="*/ 4 w 555"/>
                                        <a:gd name="T1" fmla="*/ 0 h 359"/>
                                        <a:gd name="T2" fmla="*/ 0 w 555"/>
                                        <a:gd name="T3" fmla="*/ 195 h 359"/>
                                        <a:gd name="T4" fmla="*/ 556 w 555"/>
                                        <a:gd name="T5" fmla="*/ 360 h 359"/>
                                        <a:gd name="T6" fmla="*/ 556 w 555"/>
                                        <a:gd name="T7" fmla="*/ 147 h 359"/>
                                        <a:gd name="T8" fmla="*/ 3 w 555"/>
                                        <a:gd name="T9" fmla="*/ 4 h 359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555"/>
                                        <a:gd name="T16" fmla="*/ 0 h 359"/>
                                        <a:gd name="T17" fmla="*/ 555 w 555"/>
                                        <a:gd name="T18" fmla="*/ 359 h 359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555" h="359">
                                          <a:moveTo>
                                            <a:pt x="4" y="0"/>
                                          </a:moveTo>
                                          <a:lnTo>
                                            <a:pt x="0" y="194"/>
                                          </a:lnTo>
                                          <a:lnTo>
                                            <a:pt x="555" y="359"/>
                                          </a:lnTo>
                                          <a:lnTo>
                                            <a:pt x="555" y="147"/>
                                          </a:lnTo>
                                          <a:lnTo>
                                            <a:pt x="3" y="4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B8B8B8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891" name="Freeform 50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263" y="656"/>
                                      <a:ext cx="189" cy="406"/>
                                    </a:xfrm>
                                    <a:custGeom>
                                      <a:avLst/>
                                      <a:gdLst>
                                        <a:gd name="T0" fmla="*/ 1 w 188"/>
                                        <a:gd name="T1" fmla="*/ 401 h 405"/>
                                        <a:gd name="T2" fmla="*/ 188 w 188"/>
                                        <a:gd name="T3" fmla="*/ 178 h 405"/>
                                        <a:gd name="T4" fmla="*/ 189 w 188"/>
                                        <a:gd name="T5" fmla="*/ 0 h 405"/>
                                        <a:gd name="T6" fmla="*/ 0 w 188"/>
                                        <a:gd name="T7" fmla="*/ 188 h 405"/>
                                        <a:gd name="T8" fmla="*/ 0 w 188"/>
                                        <a:gd name="T9" fmla="*/ 406 h 405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188"/>
                                        <a:gd name="T16" fmla="*/ 0 h 405"/>
                                        <a:gd name="T17" fmla="*/ 188 w 188"/>
                                        <a:gd name="T18" fmla="*/ 405 h 405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188" h="405">
                                          <a:moveTo>
                                            <a:pt x="1" y="400"/>
                                          </a:moveTo>
                                          <a:lnTo>
                                            <a:pt x="187" y="178"/>
                                          </a:lnTo>
                                          <a:lnTo>
                                            <a:pt x="188" y="0"/>
                                          </a:lnTo>
                                          <a:lnTo>
                                            <a:pt x="0" y="188"/>
                                          </a:lnTo>
                                          <a:lnTo>
                                            <a:pt x="0" y="405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606460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892" name="Oval 51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911" y="600"/>
                                      <a:ext cx="311" cy="152"/>
                                    </a:xfrm>
                                    <a:prstGeom prst="ellipse">
                                      <a:avLst/>
                                    </a:prstGeom>
                                    <a:gradFill rotWithShape="0">
                                      <a:gsLst>
                                        <a:gs pos="0">
                                          <a:srgbClr val="D8DCD8"/>
                                        </a:gs>
                                        <a:gs pos="100000">
                                          <a:srgbClr val="404440"/>
                                        </a:gs>
                                      </a:gsLst>
                                      <a:path path="shape">
                                        <a:fillToRect l="50000" t="50000" r="50000" b="50000"/>
                                      </a:path>
                                    </a:gra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grpSp>
                                  <p:nvGrpSpPr>
                                    <p:cNvPr id="20893" name="Group 52"/>
                                    <p:cNvGrpSpPr>
                                      <a:grpSpLocks/>
                                    </p:cNvGrpSpPr>
                                    <p:nvPr/>
                                  </p:nvGrpSpPr>
                                  <p:grpSpPr bwMode="auto">
                                    <a:xfrm>
                                      <a:off x="11" y="0"/>
                                      <a:ext cx="737" cy="752"/>
                                      <a:chOff x="11" y="0"/>
                                      <a:chExt cx="737" cy="752"/>
                                    </a:xfrm>
                                  </p:grpSpPr>
                                  <p:grpSp>
                                    <p:nvGrpSpPr>
                                      <p:cNvPr id="20894" name="Group 53"/>
                                      <p:cNvGrpSpPr>
                                        <a:grpSpLocks/>
                                      </p:cNvGrpSpPr>
                                      <p:nvPr/>
                                    </p:nvGrpSpPr>
                                    <p:grpSpPr bwMode="auto">
                                      <a:xfrm>
                                        <a:off x="22" y="0"/>
                                        <a:ext cx="715" cy="685"/>
                                        <a:chOff x="22" y="0"/>
                                        <a:chExt cx="715" cy="685"/>
                                      </a:xfrm>
                                    </p:grpSpPr>
                                    <p:sp>
                                      <p:nvSpPr>
                                        <p:cNvPr id="20895" name="Freeform 54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43" y="103"/>
                                          <a:ext cx="512" cy="58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0 w 511"/>
                                            <a:gd name="T1" fmla="*/ 0 h 580"/>
                                            <a:gd name="T2" fmla="*/ 512 w 511"/>
                                            <a:gd name="T3" fmla="*/ 82 h 580"/>
                                            <a:gd name="T4" fmla="*/ 509 w 511"/>
                                            <a:gd name="T5" fmla="*/ 580 h 580"/>
                                            <a:gd name="T6" fmla="*/ 0 w 511"/>
                                            <a:gd name="T7" fmla="*/ 449 h 580"/>
                                            <a:gd name="T8" fmla="*/ 0 w 511"/>
                                            <a:gd name="T9" fmla="*/ 0 h 58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511"/>
                                            <a:gd name="T16" fmla="*/ 0 h 580"/>
                                            <a:gd name="T17" fmla="*/ 511 w 511"/>
                                            <a:gd name="T18" fmla="*/ 580 h 580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511" h="580">
                                              <a:moveTo>
                                                <a:pt x="0" y="0"/>
                                              </a:moveTo>
                                              <a:lnTo>
                                                <a:pt x="511" y="82"/>
                                              </a:lnTo>
                                              <a:lnTo>
                                                <a:pt x="508" y="580"/>
                                              </a:lnTo>
                                              <a:lnTo>
                                                <a:pt x="0" y="449"/>
                                              </a:lnTo>
                                              <a:lnTo>
                                                <a:pt x="0" y="0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989898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20896" name="Freeform 55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1248" y="64"/>
                                          <a:ext cx="208" cy="621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7 w 208"/>
                                            <a:gd name="T1" fmla="*/ 621 h 620"/>
                                            <a:gd name="T2" fmla="*/ 208 w 208"/>
                                            <a:gd name="T3" fmla="*/ 499 h 620"/>
                                            <a:gd name="T4" fmla="*/ 204 w 208"/>
                                            <a:gd name="T5" fmla="*/ 0 h 620"/>
                                            <a:gd name="T6" fmla="*/ 7 w 208"/>
                                            <a:gd name="T7" fmla="*/ 123 h 620"/>
                                            <a:gd name="T8" fmla="*/ 0 w 208"/>
                                            <a:gd name="T9" fmla="*/ 621 h 62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208"/>
                                            <a:gd name="T16" fmla="*/ 0 h 620"/>
                                            <a:gd name="T17" fmla="*/ 208 w 208"/>
                                            <a:gd name="T18" fmla="*/ 620 h 620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208" h="620">
                                              <a:moveTo>
                                                <a:pt x="7" y="620"/>
                                              </a:moveTo>
                                              <a:lnTo>
                                                <a:pt x="208" y="498"/>
                                              </a:lnTo>
                                              <a:lnTo>
                                                <a:pt x="204" y="0"/>
                                              </a:lnTo>
                                              <a:lnTo>
                                                <a:pt x="7" y="123"/>
                                              </a:lnTo>
                                              <a:lnTo>
                                                <a:pt x="0" y="620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707470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20897" name="Freeform 56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51" y="0"/>
                                          <a:ext cx="707" cy="188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0 w 706"/>
                                            <a:gd name="T1" fmla="*/ 105 h 187"/>
                                            <a:gd name="T2" fmla="*/ 509 w 706"/>
                                            <a:gd name="T3" fmla="*/ 188 h 187"/>
                                            <a:gd name="T4" fmla="*/ 707 w 706"/>
                                            <a:gd name="T5" fmla="*/ 65 h 187"/>
                                            <a:gd name="T6" fmla="*/ 245 w 706"/>
                                            <a:gd name="T7" fmla="*/ 0 h 187"/>
                                            <a:gd name="T8" fmla="*/ 0 w 706"/>
                                            <a:gd name="T9" fmla="*/ 105 h 187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706"/>
                                            <a:gd name="T16" fmla="*/ 0 h 187"/>
                                            <a:gd name="T17" fmla="*/ 706 w 706"/>
                                            <a:gd name="T18" fmla="*/ 187 h 187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706" h="187">
                                              <a:moveTo>
                                                <a:pt x="0" y="104"/>
                                              </a:moveTo>
                                              <a:lnTo>
                                                <a:pt x="508" y="187"/>
                                              </a:lnTo>
                                              <a:lnTo>
                                                <a:pt x="706" y="65"/>
                                              </a:lnTo>
                                              <a:lnTo>
                                                <a:pt x="245" y="0"/>
                                              </a:lnTo>
                                              <a:lnTo>
                                                <a:pt x="0" y="104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C8CCC8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grpSp>
                                      <p:nvGrpSpPr>
                                        <p:cNvPr id="20898" name="Group 57"/>
                                        <p:cNvGrpSpPr>
                                          <a:grpSpLocks/>
                                        </p:cNvGrpSpPr>
                                        <p:nvPr/>
                                      </p:nvGrpSpPr>
                                      <p:grpSpPr bwMode="auto">
                                        <a:xfrm>
                                          <a:off x="0" y="35"/>
                                          <a:ext cx="626" cy="716"/>
                                          <a:chOff x="0" y="35"/>
                                          <a:chExt cx="626" cy="716"/>
                                        </a:xfrm>
                                      </p:grpSpPr>
                                      <p:grpSp>
                                        <p:nvGrpSpPr>
                                          <p:cNvPr id="20899" name="Group 58"/>
                                          <p:cNvGrpSpPr>
                                            <a:grpSpLocks/>
                                          </p:cNvGrpSpPr>
                                          <p:nvPr/>
                                        </p:nvGrpSpPr>
                                        <p:grpSpPr bwMode="auto">
                                          <a:xfrm>
                                            <a:off x="0" y="33"/>
                                            <a:ext cx="626" cy="683"/>
                                            <a:chOff x="0" y="33"/>
                                            <a:chExt cx="626" cy="683"/>
                                          </a:xfrm>
                                        </p:grpSpPr>
                                        <p:sp>
                                          <p:nvSpPr>
                                            <p:cNvPr id="20900" name="Freeform 59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20" y="68"/>
                                              <a:ext cx="572" cy="683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0 w 571"/>
                                                <a:gd name="T1" fmla="*/ 0 h 682"/>
                                                <a:gd name="T2" fmla="*/ 572 w 571"/>
                                                <a:gd name="T3" fmla="*/ 96 h 682"/>
                                                <a:gd name="T4" fmla="*/ 570 w 571"/>
                                                <a:gd name="T5" fmla="*/ 683 h 682"/>
                                                <a:gd name="T6" fmla="*/ 0 w 571"/>
                                                <a:gd name="T7" fmla="*/ 528 h 682"/>
                                                <a:gd name="T8" fmla="*/ 0 w 571"/>
                                                <a:gd name="T9" fmla="*/ 0 h 682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571"/>
                                                <a:gd name="T16" fmla="*/ 0 h 682"/>
                                                <a:gd name="T17" fmla="*/ 571 w 571"/>
                                                <a:gd name="T18" fmla="*/ 682 h 682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571" h="682">
                                                  <a:moveTo>
                                                    <a:pt x="0" y="0"/>
                                                  </a:moveTo>
                                                  <a:lnTo>
                                                    <a:pt x="571" y="96"/>
                                                  </a:lnTo>
                                                  <a:lnTo>
                                                    <a:pt x="569" y="682"/>
                                                  </a:lnTo>
                                                  <a:lnTo>
                                                    <a:pt x="0" y="527"/>
                                                  </a:lnTo>
                                                  <a:lnTo>
                                                    <a:pt x="0" y="0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989898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901" name="Freeform 60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1288" y="132"/>
                                              <a:ext cx="58" cy="615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0 w 57"/>
                                                <a:gd name="T1" fmla="*/ 36 h 614"/>
                                                <a:gd name="T2" fmla="*/ 56 w 57"/>
                                                <a:gd name="T3" fmla="*/ 0 h 614"/>
                                                <a:gd name="T4" fmla="*/ 58 w 57"/>
                                                <a:gd name="T5" fmla="*/ 556 h 614"/>
                                                <a:gd name="T6" fmla="*/ 1 w 57"/>
                                                <a:gd name="T7" fmla="*/ 615 h 614"/>
                                                <a:gd name="T8" fmla="*/ 3 w 57"/>
                                                <a:gd name="T9" fmla="*/ 32 h 614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57"/>
                                                <a:gd name="T16" fmla="*/ 0 h 614"/>
                                                <a:gd name="T17" fmla="*/ 57 w 57"/>
                                                <a:gd name="T18" fmla="*/ 614 h 614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57" h="614">
                                                  <a:moveTo>
                                                    <a:pt x="0" y="36"/>
                                                  </a:moveTo>
                                                  <a:lnTo>
                                                    <a:pt x="55" y="0"/>
                                                  </a:lnTo>
                                                  <a:lnTo>
                                                    <a:pt x="57" y="555"/>
                                                  </a:lnTo>
                                                  <a:lnTo>
                                                    <a:pt x="1" y="614"/>
                                                  </a:lnTo>
                                                  <a:lnTo>
                                                    <a:pt x="3" y="32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606460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902" name="Freeform 61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20" y="35"/>
                                              <a:ext cx="622" cy="135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72 w 621"/>
                                                <a:gd name="T1" fmla="*/ 135 h 134"/>
                                                <a:gd name="T2" fmla="*/ 622 w 621"/>
                                                <a:gd name="T3" fmla="*/ 97 h 134"/>
                                                <a:gd name="T4" fmla="*/ 57 w 621"/>
                                                <a:gd name="T5" fmla="*/ 0 h 134"/>
                                                <a:gd name="T6" fmla="*/ 0 w 621"/>
                                                <a:gd name="T7" fmla="*/ 33 h 134"/>
                                                <a:gd name="T8" fmla="*/ 573 w 621"/>
                                                <a:gd name="T9" fmla="*/ 135 h 134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621"/>
                                                <a:gd name="T16" fmla="*/ 0 h 134"/>
                                                <a:gd name="T17" fmla="*/ 621 w 621"/>
                                                <a:gd name="T18" fmla="*/ 134 h 134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621" h="134">
                                                  <a:moveTo>
                                                    <a:pt x="571" y="134"/>
                                                  </a:moveTo>
                                                  <a:lnTo>
                                                    <a:pt x="621" y="96"/>
                                                  </a:lnTo>
                                                  <a:lnTo>
                                                    <a:pt x="57" y="0"/>
                                                  </a:lnTo>
                                                  <a:lnTo>
                                                    <a:pt x="0" y="33"/>
                                                  </a:lnTo>
                                                  <a:lnTo>
                                                    <a:pt x="572" y="134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B8B8B8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903" name="Freeform 62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81" y="158"/>
                                              <a:ext cx="428" cy="49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4 w 428"/>
                                                <a:gd name="T1" fmla="*/ 3 h 488"/>
                                                <a:gd name="T2" fmla="*/ 4 w 428"/>
                                                <a:gd name="T3" fmla="*/ 379 h 488"/>
                                                <a:gd name="T4" fmla="*/ 428 w 428"/>
                                                <a:gd name="T5" fmla="*/ 490 h 488"/>
                                                <a:gd name="T6" fmla="*/ 426 w 428"/>
                                                <a:gd name="T7" fmla="*/ 68 h 488"/>
                                                <a:gd name="T8" fmla="*/ 0 w 428"/>
                                                <a:gd name="T9" fmla="*/ 0 h 488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428"/>
                                                <a:gd name="T16" fmla="*/ 0 h 488"/>
                                                <a:gd name="T17" fmla="*/ 428 w 428"/>
                                                <a:gd name="T18" fmla="*/ 488 h 488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428" h="488">
                                                  <a:moveTo>
                                                    <a:pt x="4" y="3"/>
                                                  </a:moveTo>
                                                  <a:lnTo>
                                                    <a:pt x="4" y="377"/>
                                                  </a:lnTo>
                                                  <a:lnTo>
                                                    <a:pt x="428" y="488"/>
                                                  </a:lnTo>
                                                  <a:lnTo>
                                                    <a:pt x="426" y="68"/>
                                                  </a:lnTo>
                                                  <a:lnTo>
                                                    <a:pt x="0" y="0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gradFill rotWithShape="0">
                                              <a:gsLst>
                                                <a:gs pos="0">
                                                  <a:srgbClr val="98FCF8"/>
                                                </a:gs>
                                                <a:gs pos="100000">
                                                  <a:srgbClr val="000060"/>
                                                </a:gs>
                                              </a:gsLst>
                                              <a:path path="rect">
                                                <a:fillToRect l="50000" t="50000" r="50000" b="50000"/>
                                              </a:path>
                                            </a:gra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grpSp>
                                          <p:nvGrpSpPr>
                                            <p:cNvPr id="20904" name="Group 63"/>
                                            <p:cNvGrpSpPr>
                                              <a:grpSpLocks/>
                                            </p:cNvGrpSpPr>
                                            <p:nvPr/>
                                          </p:nvGrpSpPr>
                                          <p:grpSpPr bwMode="auto">
                                            <a:xfrm>
                                              <a:off x="58" y="144"/>
                                              <a:ext cx="442" cy="508"/>
                                              <a:chOff x="58" y="144"/>
                                              <a:chExt cx="442" cy="508"/>
                                            </a:xfrm>
                                          </p:grpSpPr>
                                          <p:sp>
                                            <p:nvSpPr>
                                              <p:cNvPr id="20905" name="Rectangle 64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81" y="147"/>
                                                <a:ext cx="15" cy="400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miter lim="800000"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906" name="Freeform 65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79" y="144"/>
                                                <a:ext cx="440" cy="92"/>
                                              </a:xfrm>
                                              <a:custGeom>
                                                <a:avLst/>
                                                <a:gdLst>
                                                  <a:gd name="T0" fmla="*/ 0 w 439"/>
                                                  <a:gd name="T1" fmla="*/ 0 h 90"/>
                                                  <a:gd name="T2" fmla="*/ 440 w 439"/>
                                                  <a:gd name="T3" fmla="*/ 67 h 90"/>
                                                  <a:gd name="T4" fmla="*/ 438 w 439"/>
                                                  <a:gd name="T5" fmla="*/ 92 h 90"/>
                                                  <a:gd name="T6" fmla="*/ 6 w 439"/>
                                                  <a:gd name="T7" fmla="*/ 14 h 90"/>
                                                  <a:gd name="T8" fmla="*/ 0 60000 65536"/>
                                                  <a:gd name="T9" fmla="*/ 0 60000 65536"/>
                                                  <a:gd name="T10" fmla="*/ 0 60000 65536"/>
                                                  <a:gd name="T11" fmla="*/ 0 60000 65536"/>
                                                  <a:gd name="T12" fmla="*/ 0 w 439"/>
                                                  <a:gd name="T13" fmla="*/ 0 h 90"/>
                                                  <a:gd name="T14" fmla="*/ 439 w 439"/>
                                                  <a:gd name="T15" fmla="*/ 90 h 90"/>
                                                </a:gdLst>
                                                <a:ahLst/>
                                                <a:cxnLst>
                                                  <a:cxn ang="T8">
                                                    <a:pos x="T0" y="T1"/>
                                                  </a:cxn>
                                                  <a:cxn ang="T9">
                                                    <a:pos x="T2" y="T3"/>
                                                  </a:cxn>
                                                  <a:cxn ang="T10">
                                                    <a:pos x="T4" y="T5"/>
                                                  </a:cxn>
                                                  <a:cxn ang="T11">
                                                    <a:pos x="T6" y="T7"/>
                                                  </a:cxn>
                                                </a:cxnLst>
                                                <a:rect l="T12" t="T13" r="T14" b="T15"/>
                                                <a:pathLst>
                                                  <a:path w="439" h="90">
                                                    <a:moveTo>
                                                      <a:pt x="0" y="0"/>
                                                    </a:moveTo>
                                                    <a:lnTo>
                                                      <a:pt x="439" y="66"/>
                                                    </a:lnTo>
                                                    <a:lnTo>
                                                      <a:pt x="437" y="90"/>
                                                    </a:lnTo>
                                                    <a:lnTo>
                                                      <a:pt x="6" y="14"/>
                                                    </a:lnTo>
                                                  </a:path>
                                                </a:pathLst>
                                              </a:cu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round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907" name="Rectangle 66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1200" y="212"/>
                                                <a:ext cx="16" cy="433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miter lim="800000"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908" name="Freeform 67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84" y="533"/>
                                                <a:ext cx="436" cy="119"/>
                                              </a:xfrm>
                                              <a:custGeom>
                                                <a:avLst/>
                                                <a:gdLst>
                                                  <a:gd name="T0" fmla="*/ 0 w 435"/>
                                                  <a:gd name="T1" fmla="*/ 0 h 116"/>
                                                  <a:gd name="T2" fmla="*/ 436 w 435"/>
                                                  <a:gd name="T3" fmla="*/ 92 h 116"/>
                                                  <a:gd name="T4" fmla="*/ 433 w 435"/>
                                                  <a:gd name="T5" fmla="*/ 119 h 116"/>
                                                  <a:gd name="T6" fmla="*/ 4 w 435"/>
                                                  <a:gd name="T7" fmla="*/ 13 h 116"/>
                                                  <a:gd name="T8" fmla="*/ 0 60000 65536"/>
                                                  <a:gd name="T9" fmla="*/ 0 60000 65536"/>
                                                  <a:gd name="T10" fmla="*/ 0 60000 65536"/>
                                                  <a:gd name="T11" fmla="*/ 0 60000 65536"/>
                                                  <a:gd name="T12" fmla="*/ 0 w 435"/>
                                                  <a:gd name="T13" fmla="*/ 0 h 116"/>
                                                  <a:gd name="T14" fmla="*/ 435 w 435"/>
                                                  <a:gd name="T15" fmla="*/ 116 h 116"/>
                                                </a:gdLst>
                                                <a:ahLst/>
                                                <a:cxnLst>
                                                  <a:cxn ang="T8">
                                                    <a:pos x="T0" y="T1"/>
                                                  </a:cxn>
                                                  <a:cxn ang="T9">
                                                    <a:pos x="T2" y="T3"/>
                                                  </a:cxn>
                                                  <a:cxn ang="T10">
                                                    <a:pos x="T4" y="T5"/>
                                                  </a:cxn>
                                                  <a:cxn ang="T11">
                                                    <a:pos x="T6" y="T7"/>
                                                  </a:cxn>
                                                </a:cxnLst>
                                                <a:rect l="T12" t="T13" r="T14" b="T15"/>
                                                <a:pathLst>
                                                  <a:path w="435" h="116">
                                                    <a:moveTo>
                                                      <a:pt x="0" y="0"/>
                                                    </a:moveTo>
                                                    <a:lnTo>
                                                      <a:pt x="435" y="90"/>
                                                    </a:lnTo>
                                                    <a:lnTo>
                                                      <a:pt x="432" y="116"/>
                                                    </a:lnTo>
                                                    <a:lnTo>
                                                      <a:pt x="4" y="13"/>
                                                    </a:lnTo>
                                                  </a:path>
                                                </a:pathLst>
                                              </a:cu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round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grpSp>
                                            <p:nvGrpSpPr>
                                              <p:cNvPr id="20909" name="Group 68"/>
                                              <p:cNvGrpSpPr>
                                                <a:grpSpLocks/>
                                              </p:cNvGrpSpPr>
                                              <p:nvPr/>
                                            </p:nvGrpSpPr>
                                            <p:grpSpPr bwMode="auto">
                                              <a:xfrm>
                                                <a:off x="53" y="127"/>
                                                <a:ext cx="447" cy="430"/>
                                                <a:chOff x="53" y="127"/>
                                                <a:chExt cx="447" cy="430"/>
                                              </a:xfrm>
                                            </p:grpSpPr>
                                            <p:sp>
                                              <p:nvSpPr>
                                                <p:cNvPr id="20910" name="Rectangle 69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74" y="132"/>
                                                  <a:ext cx="13" cy="424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404440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911" name="Rectangle 70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74" y="127"/>
                                                  <a:ext cx="445" cy="87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404440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912" name="Rectangle 71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1213" y="222"/>
                                                  <a:ext cx="13" cy="424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B8B8B8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913" name="Rectangle 72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86" y="545"/>
                                                  <a:ext cx="442" cy="111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B8B8B8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</p:grpSp>
                                        </p:grpSp>
                                      </p:grpSp>
                                    </p:grpSp>
                                  </p:grpSp>
                                </p:grpSp>
                              </p:grpSp>
                            </p:grpSp>
                          </p:grpSp>
                        </p:grpSp>
                      </p:grpSp>
                    </p:grpSp>
                  </p:grpSp>
                </p:grpSp>
              </p:grpSp>
            </p:grpSp>
          </p:grpSp>
        </p:grpSp>
      </p:grpSp>
      <p:grpSp>
        <p:nvGrpSpPr>
          <p:cNvPr id="20484" name="Group 73"/>
          <p:cNvGrpSpPr>
            <a:grpSpLocks/>
          </p:cNvGrpSpPr>
          <p:nvPr/>
        </p:nvGrpSpPr>
        <p:grpSpPr bwMode="auto">
          <a:xfrm>
            <a:off x="914400" y="3581400"/>
            <a:ext cx="1125538" cy="1025525"/>
            <a:chOff x="0" y="0"/>
            <a:chExt cx="1772" cy="1617"/>
          </a:xfrm>
        </p:grpSpPr>
        <p:sp>
          <p:nvSpPr>
            <p:cNvPr id="20778" name="Freeform 74"/>
            <p:cNvSpPr>
              <a:spLocks noChangeArrowheads="1"/>
            </p:cNvSpPr>
            <p:nvPr/>
          </p:nvSpPr>
          <p:spPr bwMode="auto">
            <a:xfrm>
              <a:off x="0" y="528"/>
              <a:ext cx="1772" cy="1082"/>
            </a:xfrm>
            <a:custGeom>
              <a:avLst/>
              <a:gdLst>
                <a:gd name="T0" fmla="*/ 6 w 1771"/>
                <a:gd name="T1" fmla="*/ 183 h 1081"/>
                <a:gd name="T2" fmla="*/ 356 w 1771"/>
                <a:gd name="T3" fmla="*/ 0 h 1081"/>
                <a:gd name="T4" fmla="*/ 1772 w 1771"/>
                <a:gd name="T5" fmla="*/ 218 h 1081"/>
                <a:gd name="T6" fmla="*/ 1772 w 1771"/>
                <a:gd name="T7" fmla="*/ 1078 h 1081"/>
                <a:gd name="T8" fmla="*/ 0 w 1771"/>
                <a:gd name="T9" fmla="*/ 1082 h 1081"/>
                <a:gd name="T10" fmla="*/ 2 w 1771"/>
                <a:gd name="T11" fmla="*/ 186 h 10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71"/>
                <a:gd name="T19" fmla="*/ 0 h 1081"/>
                <a:gd name="T20" fmla="*/ 1771 w 1771"/>
                <a:gd name="T21" fmla="*/ 1081 h 10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71" h="1081">
                  <a:moveTo>
                    <a:pt x="6" y="183"/>
                  </a:moveTo>
                  <a:lnTo>
                    <a:pt x="356" y="0"/>
                  </a:lnTo>
                  <a:lnTo>
                    <a:pt x="1771" y="218"/>
                  </a:lnTo>
                  <a:lnTo>
                    <a:pt x="1771" y="1077"/>
                  </a:lnTo>
                  <a:lnTo>
                    <a:pt x="0" y="1081"/>
                  </a:lnTo>
                  <a:lnTo>
                    <a:pt x="2" y="186"/>
                  </a:lnTo>
                </a:path>
              </a:pathLst>
            </a:custGeom>
            <a:solidFill>
              <a:srgbClr val="004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grpSp>
          <p:nvGrpSpPr>
            <p:cNvPr id="20779" name="Group 75"/>
            <p:cNvGrpSpPr>
              <a:grpSpLocks/>
            </p:cNvGrpSpPr>
            <p:nvPr/>
          </p:nvGrpSpPr>
          <p:grpSpPr bwMode="auto">
            <a:xfrm>
              <a:off x="601" y="901"/>
              <a:ext cx="629" cy="396"/>
              <a:chOff x="601" y="901"/>
              <a:chExt cx="629" cy="396"/>
            </a:xfrm>
          </p:grpSpPr>
          <p:sp>
            <p:nvSpPr>
              <p:cNvPr id="20780" name="Freeform 76"/>
              <p:cNvSpPr>
                <a:spLocks noChangeArrowheads="1"/>
              </p:cNvSpPr>
              <p:nvPr/>
            </p:nvSpPr>
            <p:spPr bwMode="auto">
              <a:xfrm>
                <a:off x="613" y="927"/>
                <a:ext cx="617" cy="356"/>
              </a:xfrm>
              <a:custGeom>
                <a:avLst/>
                <a:gdLst>
                  <a:gd name="T0" fmla="*/ 2 w 616"/>
                  <a:gd name="T1" fmla="*/ 166 h 355"/>
                  <a:gd name="T2" fmla="*/ 543 w 616"/>
                  <a:gd name="T3" fmla="*/ 356 h 355"/>
                  <a:gd name="T4" fmla="*/ 617 w 616"/>
                  <a:gd name="T5" fmla="*/ 156 h 355"/>
                  <a:gd name="T6" fmla="*/ 95 w 616"/>
                  <a:gd name="T7" fmla="*/ 0 h 355"/>
                  <a:gd name="T8" fmla="*/ 0 w 616"/>
                  <a:gd name="T9" fmla="*/ 164 h 3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16"/>
                  <a:gd name="T16" fmla="*/ 0 h 355"/>
                  <a:gd name="T17" fmla="*/ 616 w 616"/>
                  <a:gd name="T18" fmla="*/ 355 h 3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16" h="355">
                    <a:moveTo>
                      <a:pt x="2" y="166"/>
                    </a:moveTo>
                    <a:lnTo>
                      <a:pt x="542" y="355"/>
                    </a:lnTo>
                    <a:lnTo>
                      <a:pt x="616" y="156"/>
                    </a:lnTo>
                    <a:lnTo>
                      <a:pt x="95" y="0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C8C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781" name="Freeform 77"/>
              <p:cNvSpPr>
                <a:spLocks noChangeArrowheads="1"/>
              </p:cNvSpPr>
              <p:nvPr/>
            </p:nvSpPr>
            <p:spPr bwMode="auto">
              <a:xfrm>
                <a:off x="607" y="901"/>
                <a:ext cx="619" cy="357"/>
              </a:xfrm>
              <a:custGeom>
                <a:avLst/>
                <a:gdLst>
                  <a:gd name="T0" fmla="*/ 2 w 616"/>
                  <a:gd name="T1" fmla="*/ 168 h 356"/>
                  <a:gd name="T2" fmla="*/ 545 w 616"/>
                  <a:gd name="T3" fmla="*/ 357 h 356"/>
                  <a:gd name="T4" fmla="*/ 619 w 616"/>
                  <a:gd name="T5" fmla="*/ 158 h 356"/>
                  <a:gd name="T6" fmla="*/ 96 w 616"/>
                  <a:gd name="T7" fmla="*/ 0 h 356"/>
                  <a:gd name="T8" fmla="*/ 0 w 616"/>
                  <a:gd name="T9" fmla="*/ 164 h 3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16"/>
                  <a:gd name="T16" fmla="*/ 0 h 356"/>
                  <a:gd name="T17" fmla="*/ 616 w 616"/>
                  <a:gd name="T18" fmla="*/ 356 h 3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16" h="356">
                    <a:moveTo>
                      <a:pt x="2" y="168"/>
                    </a:moveTo>
                    <a:lnTo>
                      <a:pt x="542" y="356"/>
                    </a:lnTo>
                    <a:lnTo>
                      <a:pt x="616" y="158"/>
                    </a:lnTo>
                    <a:lnTo>
                      <a:pt x="96" y="0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E8EC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782" name="Freeform 78"/>
              <p:cNvSpPr>
                <a:spLocks noChangeArrowheads="1"/>
              </p:cNvSpPr>
              <p:nvPr/>
            </p:nvSpPr>
            <p:spPr bwMode="auto">
              <a:xfrm>
                <a:off x="1084" y="1073"/>
                <a:ext cx="115" cy="162"/>
              </a:xfrm>
              <a:custGeom>
                <a:avLst/>
                <a:gdLst>
                  <a:gd name="T0" fmla="*/ 42 w 114"/>
                  <a:gd name="T1" fmla="*/ 0 h 161"/>
                  <a:gd name="T2" fmla="*/ 0 w 114"/>
                  <a:gd name="T3" fmla="*/ 129 h 161"/>
                  <a:gd name="T4" fmla="*/ 65 w 114"/>
                  <a:gd name="T5" fmla="*/ 162 h 161"/>
                  <a:gd name="T6" fmla="*/ 115 w 114"/>
                  <a:gd name="T7" fmla="*/ 28 h 161"/>
                  <a:gd name="T8" fmla="*/ 45 w 114"/>
                  <a:gd name="T9" fmla="*/ 0 h 1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4"/>
                  <a:gd name="T16" fmla="*/ 0 h 161"/>
                  <a:gd name="T17" fmla="*/ 114 w 114"/>
                  <a:gd name="T18" fmla="*/ 161 h 16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4" h="161">
                    <a:moveTo>
                      <a:pt x="42" y="0"/>
                    </a:moveTo>
                    <a:lnTo>
                      <a:pt x="0" y="128"/>
                    </a:lnTo>
                    <a:lnTo>
                      <a:pt x="64" y="161"/>
                    </a:lnTo>
                    <a:lnTo>
                      <a:pt x="114" y="28"/>
                    </a:lnTo>
                    <a:lnTo>
                      <a:pt x="45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783" name="Freeform 79"/>
              <p:cNvSpPr>
                <a:spLocks noChangeArrowheads="1"/>
              </p:cNvSpPr>
              <p:nvPr/>
            </p:nvSpPr>
            <p:spPr bwMode="auto">
              <a:xfrm>
                <a:off x="646" y="932"/>
                <a:ext cx="388" cy="240"/>
              </a:xfrm>
              <a:custGeom>
                <a:avLst/>
                <a:gdLst>
                  <a:gd name="T0" fmla="*/ 2 w 387"/>
                  <a:gd name="T1" fmla="*/ 113 h 238"/>
                  <a:gd name="T2" fmla="*/ 340 w 387"/>
                  <a:gd name="T3" fmla="*/ 240 h 238"/>
                  <a:gd name="T4" fmla="*/ 388 w 387"/>
                  <a:gd name="T5" fmla="*/ 106 h 238"/>
                  <a:gd name="T6" fmla="*/ 60 w 387"/>
                  <a:gd name="T7" fmla="*/ 0 h 238"/>
                  <a:gd name="T8" fmla="*/ 0 w 387"/>
                  <a:gd name="T9" fmla="*/ 110 h 2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7"/>
                  <a:gd name="T16" fmla="*/ 0 h 238"/>
                  <a:gd name="T17" fmla="*/ 387 w 387"/>
                  <a:gd name="T18" fmla="*/ 238 h 2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7" h="238">
                    <a:moveTo>
                      <a:pt x="2" y="112"/>
                    </a:moveTo>
                    <a:lnTo>
                      <a:pt x="339" y="238"/>
                    </a:lnTo>
                    <a:lnTo>
                      <a:pt x="387" y="105"/>
                    </a:lnTo>
                    <a:lnTo>
                      <a:pt x="60" y="0"/>
                    </a:lnTo>
                    <a:lnTo>
                      <a:pt x="0" y="109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784" name="Freeform 80"/>
              <p:cNvSpPr>
                <a:spLocks noChangeArrowheads="1"/>
              </p:cNvSpPr>
              <p:nvPr/>
            </p:nvSpPr>
            <p:spPr bwMode="auto">
              <a:xfrm>
                <a:off x="1026" y="1056"/>
                <a:ext cx="83" cy="80"/>
              </a:xfrm>
              <a:custGeom>
                <a:avLst/>
                <a:gdLst>
                  <a:gd name="T0" fmla="*/ 24 w 82"/>
                  <a:gd name="T1" fmla="*/ 0 h 80"/>
                  <a:gd name="T2" fmla="*/ 0 w 82"/>
                  <a:gd name="T3" fmla="*/ 56 h 80"/>
                  <a:gd name="T4" fmla="*/ 61 w 82"/>
                  <a:gd name="T5" fmla="*/ 80 h 80"/>
                  <a:gd name="T6" fmla="*/ 83 w 82"/>
                  <a:gd name="T7" fmla="*/ 23 h 80"/>
                  <a:gd name="T8" fmla="*/ 24 w 82"/>
                  <a:gd name="T9" fmla="*/ 0 h 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2"/>
                  <a:gd name="T16" fmla="*/ 0 h 80"/>
                  <a:gd name="T17" fmla="*/ 82 w 82"/>
                  <a:gd name="T18" fmla="*/ 80 h 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2" h="80">
                    <a:moveTo>
                      <a:pt x="24" y="0"/>
                    </a:moveTo>
                    <a:lnTo>
                      <a:pt x="0" y="56"/>
                    </a:lnTo>
                    <a:lnTo>
                      <a:pt x="60" y="80"/>
                    </a:lnTo>
                    <a:lnTo>
                      <a:pt x="82" y="23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785" name="Freeform 81"/>
              <p:cNvSpPr>
                <a:spLocks noChangeArrowheads="1"/>
              </p:cNvSpPr>
              <p:nvPr/>
            </p:nvSpPr>
            <p:spPr bwMode="auto">
              <a:xfrm>
                <a:off x="1000" y="1121"/>
                <a:ext cx="81" cy="82"/>
              </a:xfrm>
              <a:custGeom>
                <a:avLst/>
                <a:gdLst>
                  <a:gd name="T0" fmla="*/ 24 w 80"/>
                  <a:gd name="T1" fmla="*/ 0 h 81"/>
                  <a:gd name="T2" fmla="*/ 0 w 80"/>
                  <a:gd name="T3" fmla="*/ 58 h 81"/>
                  <a:gd name="T4" fmla="*/ 60 w 80"/>
                  <a:gd name="T5" fmla="*/ 82 h 81"/>
                  <a:gd name="T6" fmla="*/ 81 w 80"/>
                  <a:gd name="T7" fmla="*/ 24 h 81"/>
                  <a:gd name="T8" fmla="*/ 24 w 80"/>
                  <a:gd name="T9" fmla="*/ 0 h 8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0"/>
                  <a:gd name="T16" fmla="*/ 0 h 81"/>
                  <a:gd name="T17" fmla="*/ 80 w 80"/>
                  <a:gd name="T18" fmla="*/ 81 h 8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0" h="81">
                    <a:moveTo>
                      <a:pt x="24" y="0"/>
                    </a:moveTo>
                    <a:lnTo>
                      <a:pt x="0" y="57"/>
                    </a:lnTo>
                    <a:lnTo>
                      <a:pt x="59" y="81"/>
                    </a:lnTo>
                    <a:lnTo>
                      <a:pt x="80" y="24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786" name="Freeform 82"/>
              <p:cNvSpPr>
                <a:spLocks noChangeArrowheads="1"/>
              </p:cNvSpPr>
              <p:nvPr/>
            </p:nvSpPr>
            <p:spPr bwMode="auto">
              <a:xfrm>
                <a:off x="601" y="1064"/>
                <a:ext cx="564" cy="232"/>
              </a:xfrm>
              <a:custGeom>
                <a:avLst/>
                <a:gdLst>
                  <a:gd name="T0" fmla="*/ 5 w 563"/>
                  <a:gd name="T1" fmla="*/ 0 h 230"/>
                  <a:gd name="T2" fmla="*/ 8 w 563"/>
                  <a:gd name="T3" fmla="*/ 24 h 230"/>
                  <a:gd name="T4" fmla="*/ 549 w 563"/>
                  <a:gd name="T5" fmla="*/ 232 h 230"/>
                  <a:gd name="T6" fmla="*/ 564 w 563"/>
                  <a:gd name="T7" fmla="*/ 207 h 230"/>
                  <a:gd name="T8" fmla="*/ 0 w 563"/>
                  <a:gd name="T9" fmla="*/ 0 h 2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63"/>
                  <a:gd name="T16" fmla="*/ 0 h 230"/>
                  <a:gd name="T17" fmla="*/ 563 w 563"/>
                  <a:gd name="T18" fmla="*/ 230 h 23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63" h="230">
                    <a:moveTo>
                      <a:pt x="5" y="0"/>
                    </a:moveTo>
                    <a:lnTo>
                      <a:pt x="8" y="24"/>
                    </a:lnTo>
                    <a:lnTo>
                      <a:pt x="548" y="230"/>
                    </a:lnTo>
                    <a:lnTo>
                      <a:pt x="563" y="20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787" name="Freeform 83"/>
              <p:cNvSpPr>
                <a:spLocks noChangeArrowheads="1"/>
              </p:cNvSpPr>
              <p:nvPr/>
            </p:nvSpPr>
            <p:spPr bwMode="auto">
              <a:xfrm>
                <a:off x="1151" y="1060"/>
                <a:ext cx="80" cy="228"/>
              </a:xfrm>
              <a:custGeom>
                <a:avLst/>
                <a:gdLst>
                  <a:gd name="T0" fmla="*/ 0 w 78"/>
                  <a:gd name="T1" fmla="*/ 199 h 227"/>
                  <a:gd name="T2" fmla="*/ 74 w 78"/>
                  <a:gd name="T3" fmla="*/ 0 h 227"/>
                  <a:gd name="T4" fmla="*/ 80 w 78"/>
                  <a:gd name="T5" fmla="*/ 31 h 227"/>
                  <a:gd name="T6" fmla="*/ 5 w 78"/>
                  <a:gd name="T7" fmla="*/ 228 h 227"/>
                  <a:gd name="T8" fmla="*/ 4 w 78"/>
                  <a:gd name="T9" fmla="*/ 195 h 2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8"/>
                  <a:gd name="T16" fmla="*/ 0 h 227"/>
                  <a:gd name="T17" fmla="*/ 78 w 78"/>
                  <a:gd name="T18" fmla="*/ 227 h 2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8" h="227">
                    <a:moveTo>
                      <a:pt x="0" y="198"/>
                    </a:moveTo>
                    <a:lnTo>
                      <a:pt x="72" y="0"/>
                    </a:lnTo>
                    <a:lnTo>
                      <a:pt x="78" y="31"/>
                    </a:lnTo>
                    <a:lnTo>
                      <a:pt x="5" y="227"/>
                    </a:lnTo>
                    <a:lnTo>
                      <a:pt x="4" y="194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788" name="Freeform 84"/>
              <p:cNvSpPr>
                <a:spLocks noChangeArrowheads="1"/>
              </p:cNvSpPr>
              <p:nvPr/>
            </p:nvSpPr>
            <p:spPr bwMode="auto">
              <a:xfrm>
                <a:off x="1360" y="732"/>
                <a:ext cx="326" cy="592"/>
              </a:xfrm>
              <a:custGeom>
                <a:avLst/>
                <a:gdLst>
                  <a:gd name="T0" fmla="*/ 68 w 324"/>
                  <a:gd name="T1" fmla="*/ 12 h 590"/>
                  <a:gd name="T2" fmla="*/ 110 w 324"/>
                  <a:gd name="T3" fmla="*/ 4 h 590"/>
                  <a:gd name="T4" fmla="*/ 140 w 324"/>
                  <a:gd name="T5" fmla="*/ 0 h 590"/>
                  <a:gd name="T6" fmla="*/ 173 w 324"/>
                  <a:gd name="T7" fmla="*/ 29 h 590"/>
                  <a:gd name="T8" fmla="*/ 197 w 324"/>
                  <a:gd name="T9" fmla="*/ 72 h 590"/>
                  <a:gd name="T10" fmla="*/ 197 w 324"/>
                  <a:gd name="T11" fmla="*/ 135 h 590"/>
                  <a:gd name="T12" fmla="*/ 174 w 324"/>
                  <a:gd name="T13" fmla="*/ 173 h 590"/>
                  <a:gd name="T14" fmla="*/ 121 w 324"/>
                  <a:gd name="T15" fmla="*/ 201 h 590"/>
                  <a:gd name="T16" fmla="*/ 69 w 324"/>
                  <a:gd name="T17" fmla="*/ 237 h 590"/>
                  <a:gd name="T18" fmla="*/ 21 w 324"/>
                  <a:gd name="T19" fmla="*/ 312 h 590"/>
                  <a:gd name="T20" fmla="*/ 13 w 324"/>
                  <a:gd name="T21" fmla="*/ 329 h 590"/>
                  <a:gd name="T22" fmla="*/ 55 w 324"/>
                  <a:gd name="T23" fmla="*/ 377 h 590"/>
                  <a:gd name="T24" fmla="*/ 100 w 324"/>
                  <a:gd name="T25" fmla="*/ 427 h 590"/>
                  <a:gd name="T26" fmla="*/ 144 w 324"/>
                  <a:gd name="T27" fmla="*/ 441 h 590"/>
                  <a:gd name="T28" fmla="*/ 186 w 324"/>
                  <a:gd name="T29" fmla="*/ 449 h 590"/>
                  <a:gd name="T30" fmla="*/ 232 w 324"/>
                  <a:gd name="T31" fmla="*/ 457 h 590"/>
                  <a:gd name="T32" fmla="*/ 282 w 324"/>
                  <a:gd name="T33" fmla="*/ 474 h 590"/>
                  <a:gd name="T34" fmla="*/ 320 w 324"/>
                  <a:gd name="T35" fmla="*/ 495 h 590"/>
                  <a:gd name="T36" fmla="*/ 325 w 324"/>
                  <a:gd name="T37" fmla="*/ 515 h 590"/>
                  <a:gd name="T38" fmla="*/ 300 w 324"/>
                  <a:gd name="T39" fmla="*/ 546 h 590"/>
                  <a:gd name="T40" fmla="*/ 270 w 324"/>
                  <a:gd name="T41" fmla="*/ 578 h 590"/>
                  <a:gd name="T42" fmla="*/ 249 w 324"/>
                  <a:gd name="T43" fmla="*/ 574 h 590"/>
                  <a:gd name="T44" fmla="*/ 282 w 324"/>
                  <a:gd name="T45" fmla="*/ 546 h 590"/>
                  <a:gd name="T46" fmla="*/ 314 w 324"/>
                  <a:gd name="T47" fmla="*/ 509 h 590"/>
                  <a:gd name="T48" fmla="*/ 270 w 324"/>
                  <a:gd name="T49" fmla="*/ 481 h 590"/>
                  <a:gd name="T50" fmla="*/ 231 w 324"/>
                  <a:gd name="T51" fmla="*/ 466 h 590"/>
                  <a:gd name="T52" fmla="*/ 173 w 324"/>
                  <a:gd name="T53" fmla="*/ 455 h 590"/>
                  <a:gd name="T54" fmla="*/ 120 w 324"/>
                  <a:gd name="T55" fmla="*/ 452 h 590"/>
                  <a:gd name="T56" fmla="*/ 73 w 324"/>
                  <a:gd name="T57" fmla="*/ 415 h 590"/>
                  <a:gd name="T58" fmla="*/ 32 w 324"/>
                  <a:gd name="T59" fmla="*/ 365 h 590"/>
                  <a:gd name="T60" fmla="*/ 0 w 324"/>
                  <a:gd name="T61" fmla="*/ 329 h 590"/>
                  <a:gd name="T62" fmla="*/ 26 w 324"/>
                  <a:gd name="T63" fmla="*/ 289 h 590"/>
                  <a:gd name="T64" fmla="*/ 73 w 324"/>
                  <a:gd name="T65" fmla="*/ 217 h 590"/>
                  <a:gd name="T66" fmla="*/ 136 w 324"/>
                  <a:gd name="T67" fmla="*/ 181 h 590"/>
                  <a:gd name="T68" fmla="*/ 184 w 324"/>
                  <a:gd name="T69" fmla="*/ 153 h 590"/>
                  <a:gd name="T70" fmla="*/ 189 w 324"/>
                  <a:gd name="T71" fmla="*/ 116 h 590"/>
                  <a:gd name="T72" fmla="*/ 193 w 324"/>
                  <a:gd name="T73" fmla="*/ 64 h 590"/>
                  <a:gd name="T74" fmla="*/ 156 w 324"/>
                  <a:gd name="T75" fmla="*/ 26 h 590"/>
                  <a:gd name="T76" fmla="*/ 29 w 324"/>
                  <a:gd name="T77" fmla="*/ 34 h 590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324"/>
                  <a:gd name="T118" fmla="*/ 0 h 590"/>
                  <a:gd name="T119" fmla="*/ 324 w 324"/>
                  <a:gd name="T120" fmla="*/ 590 h 590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324" h="590">
                    <a:moveTo>
                      <a:pt x="26" y="23"/>
                    </a:moveTo>
                    <a:lnTo>
                      <a:pt x="68" y="12"/>
                    </a:lnTo>
                    <a:lnTo>
                      <a:pt x="90" y="8"/>
                    </a:lnTo>
                    <a:lnTo>
                      <a:pt x="109" y="4"/>
                    </a:lnTo>
                    <a:lnTo>
                      <a:pt x="120" y="0"/>
                    </a:lnTo>
                    <a:lnTo>
                      <a:pt x="139" y="0"/>
                    </a:lnTo>
                    <a:lnTo>
                      <a:pt x="153" y="7"/>
                    </a:lnTo>
                    <a:lnTo>
                      <a:pt x="172" y="29"/>
                    </a:lnTo>
                    <a:lnTo>
                      <a:pt x="196" y="52"/>
                    </a:lnTo>
                    <a:lnTo>
                      <a:pt x="196" y="72"/>
                    </a:lnTo>
                    <a:lnTo>
                      <a:pt x="194" y="108"/>
                    </a:lnTo>
                    <a:lnTo>
                      <a:pt x="196" y="135"/>
                    </a:lnTo>
                    <a:lnTo>
                      <a:pt x="192" y="161"/>
                    </a:lnTo>
                    <a:lnTo>
                      <a:pt x="173" y="172"/>
                    </a:lnTo>
                    <a:lnTo>
                      <a:pt x="146" y="189"/>
                    </a:lnTo>
                    <a:lnTo>
                      <a:pt x="120" y="200"/>
                    </a:lnTo>
                    <a:lnTo>
                      <a:pt x="88" y="215"/>
                    </a:lnTo>
                    <a:lnTo>
                      <a:pt x="69" y="236"/>
                    </a:lnTo>
                    <a:lnTo>
                      <a:pt x="48" y="268"/>
                    </a:lnTo>
                    <a:lnTo>
                      <a:pt x="21" y="311"/>
                    </a:lnTo>
                    <a:lnTo>
                      <a:pt x="28" y="296"/>
                    </a:lnTo>
                    <a:lnTo>
                      <a:pt x="13" y="328"/>
                    </a:lnTo>
                    <a:lnTo>
                      <a:pt x="31" y="349"/>
                    </a:lnTo>
                    <a:lnTo>
                      <a:pt x="55" y="376"/>
                    </a:lnTo>
                    <a:lnTo>
                      <a:pt x="81" y="408"/>
                    </a:lnTo>
                    <a:lnTo>
                      <a:pt x="99" y="426"/>
                    </a:lnTo>
                    <a:lnTo>
                      <a:pt x="118" y="440"/>
                    </a:lnTo>
                    <a:lnTo>
                      <a:pt x="143" y="440"/>
                    </a:lnTo>
                    <a:lnTo>
                      <a:pt x="168" y="442"/>
                    </a:lnTo>
                    <a:lnTo>
                      <a:pt x="185" y="447"/>
                    </a:lnTo>
                    <a:lnTo>
                      <a:pt x="208" y="449"/>
                    </a:lnTo>
                    <a:lnTo>
                      <a:pt x="231" y="455"/>
                    </a:lnTo>
                    <a:lnTo>
                      <a:pt x="272" y="468"/>
                    </a:lnTo>
                    <a:lnTo>
                      <a:pt x="280" y="472"/>
                    </a:lnTo>
                    <a:lnTo>
                      <a:pt x="297" y="478"/>
                    </a:lnTo>
                    <a:lnTo>
                      <a:pt x="318" y="493"/>
                    </a:lnTo>
                    <a:lnTo>
                      <a:pt x="324" y="503"/>
                    </a:lnTo>
                    <a:lnTo>
                      <a:pt x="323" y="513"/>
                    </a:lnTo>
                    <a:lnTo>
                      <a:pt x="312" y="528"/>
                    </a:lnTo>
                    <a:lnTo>
                      <a:pt x="298" y="544"/>
                    </a:lnTo>
                    <a:lnTo>
                      <a:pt x="280" y="564"/>
                    </a:lnTo>
                    <a:lnTo>
                      <a:pt x="268" y="576"/>
                    </a:lnTo>
                    <a:lnTo>
                      <a:pt x="251" y="590"/>
                    </a:lnTo>
                    <a:lnTo>
                      <a:pt x="247" y="572"/>
                    </a:lnTo>
                    <a:lnTo>
                      <a:pt x="264" y="562"/>
                    </a:lnTo>
                    <a:lnTo>
                      <a:pt x="280" y="544"/>
                    </a:lnTo>
                    <a:lnTo>
                      <a:pt x="300" y="526"/>
                    </a:lnTo>
                    <a:lnTo>
                      <a:pt x="312" y="507"/>
                    </a:lnTo>
                    <a:lnTo>
                      <a:pt x="288" y="485"/>
                    </a:lnTo>
                    <a:lnTo>
                      <a:pt x="268" y="479"/>
                    </a:lnTo>
                    <a:lnTo>
                      <a:pt x="252" y="470"/>
                    </a:lnTo>
                    <a:lnTo>
                      <a:pt x="230" y="464"/>
                    </a:lnTo>
                    <a:lnTo>
                      <a:pt x="196" y="458"/>
                    </a:lnTo>
                    <a:lnTo>
                      <a:pt x="172" y="453"/>
                    </a:lnTo>
                    <a:lnTo>
                      <a:pt x="148" y="452"/>
                    </a:lnTo>
                    <a:lnTo>
                      <a:pt x="119" y="450"/>
                    </a:lnTo>
                    <a:lnTo>
                      <a:pt x="95" y="440"/>
                    </a:lnTo>
                    <a:lnTo>
                      <a:pt x="73" y="414"/>
                    </a:lnTo>
                    <a:lnTo>
                      <a:pt x="45" y="384"/>
                    </a:lnTo>
                    <a:lnTo>
                      <a:pt x="32" y="364"/>
                    </a:lnTo>
                    <a:lnTo>
                      <a:pt x="14" y="351"/>
                    </a:lnTo>
                    <a:lnTo>
                      <a:pt x="0" y="328"/>
                    </a:lnTo>
                    <a:lnTo>
                      <a:pt x="10" y="308"/>
                    </a:lnTo>
                    <a:lnTo>
                      <a:pt x="26" y="288"/>
                    </a:lnTo>
                    <a:lnTo>
                      <a:pt x="46" y="250"/>
                    </a:lnTo>
                    <a:lnTo>
                      <a:pt x="73" y="216"/>
                    </a:lnTo>
                    <a:lnTo>
                      <a:pt x="113" y="191"/>
                    </a:lnTo>
                    <a:lnTo>
                      <a:pt x="135" y="180"/>
                    </a:lnTo>
                    <a:lnTo>
                      <a:pt x="164" y="167"/>
                    </a:lnTo>
                    <a:lnTo>
                      <a:pt x="183" y="152"/>
                    </a:lnTo>
                    <a:lnTo>
                      <a:pt x="185" y="134"/>
                    </a:lnTo>
                    <a:lnTo>
                      <a:pt x="188" y="116"/>
                    </a:lnTo>
                    <a:lnTo>
                      <a:pt x="189" y="90"/>
                    </a:lnTo>
                    <a:lnTo>
                      <a:pt x="192" y="64"/>
                    </a:lnTo>
                    <a:lnTo>
                      <a:pt x="170" y="43"/>
                    </a:lnTo>
                    <a:lnTo>
                      <a:pt x="155" y="26"/>
                    </a:lnTo>
                    <a:lnTo>
                      <a:pt x="136" y="10"/>
                    </a:lnTo>
                    <a:lnTo>
                      <a:pt x="29" y="34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grpSp>
            <p:nvGrpSpPr>
              <p:cNvPr id="20789" name="Group 85"/>
              <p:cNvGrpSpPr>
                <a:grpSpLocks/>
              </p:cNvGrpSpPr>
              <p:nvPr/>
            </p:nvGrpSpPr>
            <p:grpSpPr bwMode="auto">
              <a:xfrm>
                <a:off x="1435" y="1256"/>
                <a:ext cx="220" cy="216"/>
                <a:chOff x="1435" y="1256"/>
                <a:chExt cx="220" cy="216"/>
              </a:xfrm>
            </p:grpSpPr>
            <p:sp>
              <p:nvSpPr>
                <p:cNvPr id="22614" name="Arc 86"/>
                <p:cNvSpPr>
                  <a:spLocks/>
                </p:cNvSpPr>
                <p:nvPr/>
              </p:nvSpPr>
              <p:spPr bwMode="auto">
                <a:xfrm>
                  <a:off x="1435" y="1264"/>
                  <a:ext cx="215" cy="20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170 w 215"/>
                    <a:gd name="T1" fmla="*/ 38 h 207"/>
                    <a:gd name="T2" fmla="*/ 170 w 215"/>
                    <a:gd name="T3" fmla="*/ 38 h 207"/>
                    <a:gd name="T4" fmla="*/ 107 w 215"/>
                    <a:gd name="T5" fmla="*/ 103 h 2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5" h="207" fill="none" extrusionOk="0">
                      <a:moveTo>
                        <a:pt x="180" y="27"/>
                      </a:moveTo>
                    </a:path>
                    <a:path w="215" h="207" stroke="0" extrusionOk="0">
                      <a:moveTo>
                        <a:pt x="180" y="27"/>
                      </a:moveTo>
                      <a:lnTo>
                        <a:pt x="107" y="10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D8DCD8"/>
                    </a:gs>
                    <a:gs pos="100000">
                      <a:srgbClr val="404440"/>
                    </a:gs>
                  </a:gsLst>
                  <a:path path="shape">
                    <a:fillToRect l="50000" t="50000" r="50000" b="50000"/>
                  </a:path>
                </a:gradFill>
                <a:ln w="381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ko-KR" altLang="en-US"/>
                </a:p>
              </p:txBody>
            </p:sp>
            <p:sp>
              <p:nvSpPr>
                <p:cNvPr id="22615" name="Arc 87"/>
                <p:cNvSpPr>
                  <a:spLocks/>
                </p:cNvSpPr>
                <p:nvPr/>
              </p:nvSpPr>
              <p:spPr bwMode="auto">
                <a:xfrm>
                  <a:off x="1440" y="1257"/>
                  <a:ext cx="215" cy="205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170 w 214"/>
                    <a:gd name="T1" fmla="*/ 39 h 207"/>
                    <a:gd name="T2" fmla="*/ 170 w 214"/>
                    <a:gd name="T3" fmla="*/ 39 h 207"/>
                    <a:gd name="T4" fmla="*/ 107 w 214"/>
                    <a:gd name="T5" fmla="*/ 103 h 2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" h="207" fill="none" extrusionOk="0">
                      <a:moveTo>
                        <a:pt x="180" y="28"/>
                      </a:moveTo>
                    </a:path>
                    <a:path w="214" h="207" stroke="0" extrusionOk="0">
                      <a:moveTo>
                        <a:pt x="180" y="28"/>
                      </a:moveTo>
                      <a:lnTo>
                        <a:pt x="107" y="10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D8DCD8"/>
                    </a:gs>
                    <a:gs pos="100000">
                      <a:srgbClr val="202020"/>
                    </a:gs>
                  </a:gsLst>
                  <a:path path="shape">
                    <a:fillToRect l="50000" t="50000" r="50000" b="50000"/>
                  </a:path>
                </a:gradFill>
                <a:ln w="381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ko-KR" altLang="en-US"/>
                </a:p>
              </p:txBody>
            </p:sp>
            <p:grpSp>
              <p:nvGrpSpPr>
                <p:cNvPr id="20792" name="Group 88"/>
                <p:cNvGrpSpPr>
                  <a:grpSpLocks/>
                </p:cNvGrpSpPr>
                <p:nvPr/>
              </p:nvGrpSpPr>
              <p:grpSpPr bwMode="auto">
                <a:xfrm>
                  <a:off x="1" y="132"/>
                  <a:ext cx="1600" cy="1484"/>
                  <a:chOff x="1" y="132"/>
                  <a:chExt cx="1600" cy="1484"/>
                </a:xfrm>
              </p:grpSpPr>
              <p:grpSp>
                <p:nvGrpSpPr>
                  <p:cNvPr id="20793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328" y="1166"/>
                    <a:ext cx="271" cy="231"/>
                    <a:chOff x="1328" y="1166"/>
                    <a:chExt cx="271" cy="231"/>
                  </a:xfrm>
                </p:grpSpPr>
                <p:sp>
                  <p:nvSpPr>
                    <p:cNvPr id="20794" name="Freeform 9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30" y="1299"/>
                      <a:ext cx="270" cy="228"/>
                    </a:xfrm>
                    <a:custGeom>
                      <a:avLst/>
                      <a:gdLst>
                        <a:gd name="T0" fmla="*/ 0 w 269"/>
                        <a:gd name="T1" fmla="*/ 116 h 227"/>
                        <a:gd name="T2" fmla="*/ 22 w 269"/>
                        <a:gd name="T3" fmla="*/ 96 h 227"/>
                        <a:gd name="T4" fmla="*/ 44 w 269"/>
                        <a:gd name="T5" fmla="*/ 80 h 227"/>
                        <a:gd name="T6" fmla="*/ 70 w 269"/>
                        <a:gd name="T7" fmla="*/ 60 h 227"/>
                        <a:gd name="T8" fmla="*/ 91 w 269"/>
                        <a:gd name="T9" fmla="*/ 47 h 227"/>
                        <a:gd name="T10" fmla="*/ 114 w 269"/>
                        <a:gd name="T11" fmla="*/ 31 h 227"/>
                        <a:gd name="T12" fmla="*/ 146 w 269"/>
                        <a:gd name="T13" fmla="*/ 13 h 227"/>
                        <a:gd name="T14" fmla="*/ 172 w 269"/>
                        <a:gd name="T15" fmla="*/ 7 h 227"/>
                        <a:gd name="T16" fmla="*/ 196 w 269"/>
                        <a:gd name="T17" fmla="*/ 1 h 227"/>
                        <a:gd name="T18" fmla="*/ 206 w 269"/>
                        <a:gd name="T19" fmla="*/ 0 h 227"/>
                        <a:gd name="T20" fmla="*/ 218 w 269"/>
                        <a:gd name="T21" fmla="*/ 0 h 227"/>
                        <a:gd name="T22" fmla="*/ 231 w 269"/>
                        <a:gd name="T23" fmla="*/ 3 h 227"/>
                        <a:gd name="T24" fmla="*/ 236 w 269"/>
                        <a:gd name="T25" fmla="*/ 8 h 227"/>
                        <a:gd name="T26" fmla="*/ 209 w 269"/>
                        <a:gd name="T27" fmla="*/ 27 h 227"/>
                        <a:gd name="T28" fmla="*/ 188 w 269"/>
                        <a:gd name="T29" fmla="*/ 30 h 227"/>
                        <a:gd name="T30" fmla="*/ 169 w 269"/>
                        <a:gd name="T31" fmla="*/ 43 h 227"/>
                        <a:gd name="T32" fmla="*/ 193 w 269"/>
                        <a:gd name="T33" fmla="*/ 36 h 227"/>
                        <a:gd name="T34" fmla="*/ 216 w 269"/>
                        <a:gd name="T35" fmla="*/ 34 h 227"/>
                        <a:gd name="T36" fmla="*/ 231 w 269"/>
                        <a:gd name="T37" fmla="*/ 30 h 227"/>
                        <a:gd name="T38" fmla="*/ 249 w 269"/>
                        <a:gd name="T39" fmla="*/ 34 h 227"/>
                        <a:gd name="T40" fmla="*/ 257 w 269"/>
                        <a:gd name="T41" fmla="*/ 42 h 227"/>
                        <a:gd name="T42" fmla="*/ 259 w 269"/>
                        <a:gd name="T43" fmla="*/ 55 h 227"/>
                        <a:gd name="T44" fmla="*/ 253 w 269"/>
                        <a:gd name="T45" fmla="*/ 59 h 227"/>
                        <a:gd name="T46" fmla="*/ 241 w 269"/>
                        <a:gd name="T47" fmla="*/ 65 h 227"/>
                        <a:gd name="T48" fmla="*/ 211 w 269"/>
                        <a:gd name="T49" fmla="*/ 72 h 227"/>
                        <a:gd name="T50" fmla="*/ 252 w 269"/>
                        <a:gd name="T51" fmla="*/ 73 h 227"/>
                        <a:gd name="T52" fmla="*/ 264 w 269"/>
                        <a:gd name="T53" fmla="*/ 78 h 227"/>
                        <a:gd name="T54" fmla="*/ 269 w 269"/>
                        <a:gd name="T55" fmla="*/ 86 h 227"/>
                        <a:gd name="T56" fmla="*/ 269 w 269"/>
                        <a:gd name="T57" fmla="*/ 96 h 227"/>
                        <a:gd name="T58" fmla="*/ 261 w 269"/>
                        <a:gd name="T59" fmla="*/ 106 h 227"/>
                        <a:gd name="T60" fmla="*/ 231 w 269"/>
                        <a:gd name="T61" fmla="*/ 106 h 227"/>
                        <a:gd name="T62" fmla="*/ 188 w 269"/>
                        <a:gd name="T63" fmla="*/ 109 h 227"/>
                        <a:gd name="T64" fmla="*/ 213 w 269"/>
                        <a:gd name="T65" fmla="*/ 116 h 227"/>
                        <a:gd name="T66" fmla="*/ 257 w 269"/>
                        <a:gd name="T67" fmla="*/ 118 h 227"/>
                        <a:gd name="T68" fmla="*/ 266 w 269"/>
                        <a:gd name="T69" fmla="*/ 121 h 227"/>
                        <a:gd name="T70" fmla="*/ 270 w 269"/>
                        <a:gd name="T71" fmla="*/ 133 h 227"/>
                        <a:gd name="T72" fmla="*/ 265 w 269"/>
                        <a:gd name="T73" fmla="*/ 145 h 227"/>
                        <a:gd name="T74" fmla="*/ 259 w 269"/>
                        <a:gd name="T75" fmla="*/ 154 h 227"/>
                        <a:gd name="T76" fmla="*/ 205 w 269"/>
                        <a:gd name="T77" fmla="*/ 152 h 227"/>
                        <a:gd name="T78" fmla="*/ 157 w 269"/>
                        <a:gd name="T79" fmla="*/ 178 h 227"/>
                        <a:gd name="T80" fmla="*/ 120 w 269"/>
                        <a:gd name="T81" fmla="*/ 207 h 227"/>
                        <a:gd name="T82" fmla="*/ 71 w 269"/>
                        <a:gd name="T83" fmla="*/ 226 h 227"/>
                        <a:gd name="T84" fmla="*/ 48 w 269"/>
                        <a:gd name="T85" fmla="*/ 228 h 227"/>
                        <a:gd name="T86" fmla="*/ 39 w 269"/>
                        <a:gd name="T87" fmla="*/ 189 h 227"/>
                        <a:gd name="T88" fmla="*/ 25 w 269"/>
                        <a:gd name="T89" fmla="*/ 154 h 227"/>
                        <a:gd name="T90" fmla="*/ 10 w 269"/>
                        <a:gd name="T91" fmla="*/ 133 h 227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w 269"/>
                        <a:gd name="T139" fmla="*/ 0 h 227"/>
                        <a:gd name="T140" fmla="*/ 269 w 269"/>
                        <a:gd name="T141" fmla="*/ 227 h 227"/>
                      </a:gdLst>
                      <a:ahLst/>
                      <a:cxnLst>
                        <a:cxn ang="T92">
                          <a:pos x="T0" y="T1"/>
                        </a:cxn>
                        <a:cxn ang="T93">
                          <a:pos x="T2" y="T3"/>
                        </a:cxn>
                        <a:cxn ang="T94">
                          <a:pos x="T4" y="T5"/>
                        </a:cxn>
                        <a:cxn ang="T95">
                          <a:pos x="T6" y="T7"/>
                        </a:cxn>
                        <a:cxn ang="T96">
                          <a:pos x="T8" y="T9"/>
                        </a:cxn>
                        <a:cxn ang="T97">
                          <a:pos x="T10" y="T11"/>
                        </a:cxn>
                        <a:cxn ang="T98">
                          <a:pos x="T12" y="T13"/>
                        </a:cxn>
                        <a:cxn ang="T99">
                          <a:pos x="T14" y="T15"/>
                        </a:cxn>
                        <a:cxn ang="T100">
                          <a:pos x="T16" y="T17"/>
                        </a:cxn>
                        <a:cxn ang="T101">
                          <a:pos x="T18" y="T19"/>
                        </a:cxn>
                        <a:cxn ang="T102">
                          <a:pos x="T20" y="T21"/>
                        </a:cxn>
                        <a:cxn ang="T103">
                          <a:pos x="T22" y="T23"/>
                        </a:cxn>
                        <a:cxn ang="T104">
                          <a:pos x="T24" y="T25"/>
                        </a:cxn>
                        <a:cxn ang="T105">
                          <a:pos x="T26" y="T27"/>
                        </a:cxn>
                        <a:cxn ang="T106">
                          <a:pos x="T28" y="T29"/>
                        </a:cxn>
                        <a:cxn ang="T107">
                          <a:pos x="T30" y="T31"/>
                        </a:cxn>
                        <a:cxn ang="T108">
                          <a:pos x="T32" y="T33"/>
                        </a:cxn>
                        <a:cxn ang="T109">
                          <a:pos x="T34" y="T35"/>
                        </a:cxn>
                        <a:cxn ang="T110">
                          <a:pos x="T36" y="T37"/>
                        </a:cxn>
                        <a:cxn ang="T111">
                          <a:pos x="T38" y="T39"/>
                        </a:cxn>
                        <a:cxn ang="T112">
                          <a:pos x="T40" y="T41"/>
                        </a:cxn>
                        <a:cxn ang="T113">
                          <a:pos x="T42" y="T43"/>
                        </a:cxn>
                        <a:cxn ang="T114">
                          <a:pos x="T44" y="T45"/>
                        </a:cxn>
                        <a:cxn ang="T115">
                          <a:pos x="T46" y="T47"/>
                        </a:cxn>
                        <a:cxn ang="T116">
                          <a:pos x="T48" y="T49"/>
                        </a:cxn>
                        <a:cxn ang="T117">
                          <a:pos x="T50" y="T51"/>
                        </a:cxn>
                        <a:cxn ang="T118">
                          <a:pos x="T52" y="T53"/>
                        </a:cxn>
                        <a:cxn ang="T119">
                          <a:pos x="T54" y="T55"/>
                        </a:cxn>
                        <a:cxn ang="T120">
                          <a:pos x="T56" y="T57"/>
                        </a:cxn>
                        <a:cxn ang="T121">
                          <a:pos x="T58" y="T59"/>
                        </a:cxn>
                        <a:cxn ang="T122">
                          <a:pos x="T60" y="T61"/>
                        </a:cxn>
                        <a:cxn ang="T123">
                          <a:pos x="T62" y="T63"/>
                        </a:cxn>
                        <a:cxn ang="T124">
                          <a:pos x="T64" y="T65"/>
                        </a:cxn>
                        <a:cxn ang="T125">
                          <a:pos x="T66" y="T67"/>
                        </a:cxn>
                        <a:cxn ang="T126">
                          <a:pos x="T68" y="T69"/>
                        </a:cxn>
                        <a:cxn ang="T127">
                          <a:pos x="T70" y="T71"/>
                        </a:cxn>
                        <a:cxn ang="T128">
                          <a:pos x="T72" y="T73"/>
                        </a:cxn>
                        <a:cxn ang="T129">
                          <a:pos x="T74" y="T75"/>
                        </a:cxn>
                        <a:cxn ang="T130">
                          <a:pos x="T76" y="T77"/>
                        </a:cxn>
                        <a:cxn ang="T131">
                          <a:pos x="T78" y="T79"/>
                        </a:cxn>
                        <a:cxn ang="T132">
                          <a:pos x="T80" y="T81"/>
                        </a:cxn>
                        <a:cxn ang="T133">
                          <a:pos x="T82" y="T83"/>
                        </a:cxn>
                        <a:cxn ang="T134">
                          <a:pos x="T84" y="T85"/>
                        </a:cxn>
                        <a:cxn ang="T135">
                          <a:pos x="T86" y="T87"/>
                        </a:cxn>
                        <a:cxn ang="T136">
                          <a:pos x="T88" y="T89"/>
                        </a:cxn>
                        <a:cxn ang="T137">
                          <a:pos x="T90" y="T91"/>
                        </a:cxn>
                      </a:cxnLst>
                      <a:rect l="T138" t="T139" r="T140" b="T141"/>
                      <a:pathLst>
                        <a:path w="269" h="227">
                          <a:moveTo>
                            <a:pt x="0" y="115"/>
                          </a:moveTo>
                          <a:lnTo>
                            <a:pt x="22" y="96"/>
                          </a:lnTo>
                          <a:lnTo>
                            <a:pt x="44" y="80"/>
                          </a:lnTo>
                          <a:lnTo>
                            <a:pt x="70" y="60"/>
                          </a:lnTo>
                          <a:lnTo>
                            <a:pt x="91" y="47"/>
                          </a:lnTo>
                          <a:lnTo>
                            <a:pt x="114" y="31"/>
                          </a:lnTo>
                          <a:lnTo>
                            <a:pt x="145" y="13"/>
                          </a:lnTo>
                          <a:lnTo>
                            <a:pt x="171" y="7"/>
                          </a:lnTo>
                          <a:lnTo>
                            <a:pt x="195" y="1"/>
                          </a:lnTo>
                          <a:lnTo>
                            <a:pt x="205" y="0"/>
                          </a:lnTo>
                          <a:lnTo>
                            <a:pt x="217" y="0"/>
                          </a:lnTo>
                          <a:lnTo>
                            <a:pt x="230" y="3"/>
                          </a:lnTo>
                          <a:lnTo>
                            <a:pt x="235" y="8"/>
                          </a:lnTo>
                          <a:lnTo>
                            <a:pt x="208" y="27"/>
                          </a:lnTo>
                          <a:lnTo>
                            <a:pt x="187" y="30"/>
                          </a:lnTo>
                          <a:lnTo>
                            <a:pt x="168" y="43"/>
                          </a:lnTo>
                          <a:lnTo>
                            <a:pt x="192" y="36"/>
                          </a:lnTo>
                          <a:lnTo>
                            <a:pt x="215" y="34"/>
                          </a:lnTo>
                          <a:lnTo>
                            <a:pt x="230" y="30"/>
                          </a:lnTo>
                          <a:lnTo>
                            <a:pt x="248" y="34"/>
                          </a:lnTo>
                          <a:lnTo>
                            <a:pt x="256" y="42"/>
                          </a:lnTo>
                          <a:lnTo>
                            <a:pt x="258" y="55"/>
                          </a:lnTo>
                          <a:lnTo>
                            <a:pt x="252" y="59"/>
                          </a:lnTo>
                          <a:lnTo>
                            <a:pt x="240" y="65"/>
                          </a:lnTo>
                          <a:lnTo>
                            <a:pt x="210" y="72"/>
                          </a:lnTo>
                          <a:lnTo>
                            <a:pt x="251" y="73"/>
                          </a:lnTo>
                          <a:lnTo>
                            <a:pt x="263" y="78"/>
                          </a:lnTo>
                          <a:lnTo>
                            <a:pt x="268" y="86"/>
                          </a:lnTo>
                          <a:lnTo>
                            <a:pt x="268" y="96"/>
                          </a:lnTo>
                          <a:lnTo>
                            <a:pt x="260" y="106"/>
                          </a:lnTo>
                          <a:lnTo>
                            <a:pt x="230" y="106"/>
                          </a:lnTo>
                          <a:lnTo>
                            <a:pt x="187" y="109"/>
                          </a:lnTo>
                          <a:lnTo>
                            <a:pt x="212" y="115"/>
                          </a:lnTo>
                          <a:lnTo>
                            <a:pt x="256" y="117"/>
                          </a:lnTo>
                          <a:lnTo>
                            <a:pt x="265" y="120"/>
                          </a:lnTo>
                          <a:lnTo>
                            <a:pt x="269" y="132"/>
                          </a:lnTo>
                          <a:lnTo>
                            <a:pt x="264" y="144"/>
                          </a:lnTo>
                          <a:lnTo>
                            <a:pt x="258" y="153"/>
                          </a:lnTo>
                          <a:lnTo>
                            <a:pt x="204" y="151"/>
                          </a:lnTo>
                          <a:lnTo>
                            <a:pt x="156" y="177"/>
                          </a:lnTo>
                          <a:lnTo>
                            <a:pt x="120" y="206"/>
                          </a:lnTo>
                          <a:lnTo>
                            <a:pt x="71" y="225"/>
                          </a:lnTo>
                          <a:lnTo>
                            <a:pt x="48" y="227"/>
                          </a:lnTo>
                          <a:lnTo>
                            <a:pt x="39" y="188"/>
                          </a:lnTo>
                          <a:lnTo>
                            <a:pt x="25" y="153"/>
                          </a:lnTo>
                          <a:lnTo>
                            <a:pt x="10" y="132"/>
                          </a:lnTo>
                        </a:path>
                      </a:pathLst>
                    </a:custGeom>
                    <a:solidFill>
                      <a:srgbClr val="F8CCB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sp>
                  <p:nvSpPr>
                    <p:cNvPr id="20795" name="Freeform 9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40" y="1302"/>
                      <a:ext cx="260" cy="228"/>
                    </a:xfrm>
                    <a:custGeom>
                      <a:avLst/>
                      <a:gdLst>
                        <a:gd name="T0" fmla="*/ 12 w 260"/>
                        <a:gd name="T1" fmla="*/ 112 h 227"/>
                        <a:gd name="T2" fmla="*/ 52 w 260"/>
                        <a:gd name="T3" fmla="*/ 74 h 227"/>
                        <a:gd name="T4" fmla="*/ 105 w 260"/>
                        <a:gd name="T5" fmla="*/ 41 h 227"/>
                        <a:gd name="T6" fmla="*/ 140 w 260"/>
                        <a:gd name="T7" fmla="*/ 21 h 227"/>
                        <a:gd name="T8" fmla="*/ 164 w 260"/>
                        <a:gd name="T9" fmla="*/ 12 h 227"/>
                        <a:gd name="T10" fmla="*/ 198 w 260"/>
                        <a:gd name="T11" fmla="*/ 0 h 227"/>
                        <a:gd name="T12" fmla="*/ 220 w 260"/>
                        <a:gd name="T13" fmla="*/ 10 h 227"/>
                        <a:gd name="T14" fmla="*/ 208 w 260"/>
                        <a:gd name="T15" fmla="*/ 28 h 227"/>
                        <a:gd name="T16" fmla="*/ 162 w 260"/>
                        <a:gd name="T17" fmla="*/ 44 h 227"/>
                        <a:gd name="T18" fmla="*/ 105 w 260"/>
                        <a:gd name="T19" fmla="*/ 65 h 227"/>
                        <a:gd name="T20" fmla="*/ 145 w 260"/>
                        <a:gd name="T21" fmla="*/ 56 h 227"/>
                        <a:gd name="T22" fmla="*/ 169 w 260"/>
                        <a:gd name="T23" fmla="*/ 61 h 227"/>
                        <a:gd name="T24" fmla="*/ 206 w 260"/>
                        <a:gd name="T25" fmla="*/ 44 h 227"/>
                        <a:gd name="T26" fmla="*/ 240 w 260"/>
                        <a:gd name="T27" fmla="*/ 44 h 227"/>
                        <a:gd name="T28" fmla="*/ 253 w 260"/>
                        <a:gd name="T29" fmla="*/ 53 h 227"/>
                        <a:gd name="T30" fmla="*/ 239 w 260"/>
                        <a:gd name="T31" fmla="*/ 65 h 227"/>
                        <a:gd name="T32" fmla="*/ 194 w 260"/>
                        <a:gd name="T33" fmla="*/ 71 h 227"/>
                        <a:gd name="T34" fmla="*/ 151 w 260"/>
                        <a:gd name="T35" fmla="*/ 74 h 227"/>
                        <a:gd name="T36" fmla="*/ 162 w 260"/>
                        <a:gd name="T37" fmla="*/ 96 h 227"/>
                        <a:gd name="T38" fmla="*/ 179 w 260"/>
                        <a:gd name="T39" fmla="*/ 76 h 227"/>
                        <a:gd name="T40" fmla="*/ 216 w 260"/>
                        <a:gd name="T41" fmla="*/ 80 h 227"/>
                        <a:gd name="T42" fmla="*/ 249 w 260"/>
                        <a:gd name="T43" fmla="*/ 84 h 227"/>
                        <a:gd name="T44" fmla="*/ 259 w 260"/>
                        <a:gd name="T45" fmla="*/ 97 h 227"/>
                        <a:gd name="T46" fmla="*/ 246 w 260"/>
                        <a:gd name="T47" fmla="*/ 117 h 227"/>
                        <a:gd name="T48" fmla="*/ 166 w 260"/>
                        <a:gd name="T49" fmla="*/ 116 h 227"/>
                        <a:gd name="T50" fmla="*/ 156 w 260"/>
                        <a:gd name="T51" fmla="*/ 147 h 227"/>
                        <a:gd name="T52" fmla="*/ 212 w 260"/>
                        <a:gd name="T53" fmla="*/ 124 h 227"/>
                        <a:gd name="T54" fmla="*/ 253 w 260"/>
                        <a:gd name="T55" fmla="*/ 133 h 227"/>
                        <a:gd name="T56" fmla="*/ 244 w 260"/>
                        <a:gd name="T57" fmla="*/ 157 h 227"/>
                        <a:gd name="T58" fmla="*/ 178 w 260"/>
                        <a:gd name="T59" fmla="*/ 154 h 227"/>
                        <a:gd name="T60" fmla="*/ 112 w 260"/>
                        <a:gd name="T61" fmla="*/ 195 h 227"/>
                        <a:gd name="T62" fmla="*/ 52 w 260"/>
                        <a:gd name="T63" fmla="*/ 228 h 227"/>
                        <a:gd name="T64" fmla="*/ 12 w 260"/>
                        <a:gd name="T65" fmla="*/ 159 h 227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260"/>
                        <a:gd name="T100" fmla="*/ 0 h 227"/>
                        <a:gd name="T101" fmla="*/ 260 w 260"/>
                        <a:gd name="T102" fmla="*/ 227 h 227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260" h="227">
                          <a:moveTo>
                            <a:pt x="0" y="136"/>
                          </a:moveTo>
                          <a:lnTo>
                            <a:pt x="12" y="112"/>
                          </a:lnTo>
                          <a:lnTo>
                            <a:pt x="29" y="88"/>
                          </a:lnTo>
                          <a:lnTo>
                            <a:pt x="52" y="74"/>
                          </a:lnTo>
                          <a:lnTo>
                            <a:pt x="75" y="61"/>
                          </a:lnTo>
                          <a:lnTo>
                            <a:pt x="105" y="41"/>
                          </a:lnTo>
                          <a:lnTo>
                            <a:pt x="133" y="31"/>
                          </a:lnTo>
                          <a:lnTo>
                            <a:pt x="140" y="21"/>
                          </a:lnTo>
                          <a:lnTo>
                            <a:pt x="151" y="12"/>
                          </a:lnTo>
                          <a:lnTo>
                            <a:pt x="164" y="12"/>
                          </a:lnTo>
                          <a:lnTo>
                            <a:pt x="178" y="10"/>
                          </a:lnTo>
                          <a:lnTo>
                            <a:pt x="198" y="0"/>
                          </a:lnTo>
                          <a:lnTo>
                            <a:pt x="212" y="5"/>
                          </a:lnTo>
                          <a:lnTo>
                            <a:pt x="220" y="10"/>
                          </a:lnTo>
                          <a:lnTo>
                            <a:pt x="217" y="19"/>
                          </a:lnTo>
                          <a:lnTo>
                            <a:pt x="208" y="28"/>
                          </a:lnTo>
                          <a:lnTo>
                            <a:pt x="184" y="30"/>
                          </a:lnTo>
                          <a:lnTo>
                            <a:pt x="162" y="44"/>
                          </a:lnTo>
                          <a:lnTo>
                            <a:pt x="125" y="44"/>
                          </a:lnTo>
                          <a:lnTo>
                            <a:pt x="105" y="65"/>
                          </a:lnTo>
                          <a:lnTo>
                            <a:pt x="128" y="57"/>
                          </a:lnTo>
                          <a:lnTo>
                            <a:pt x="145" y="56"/>
                          </a:lnTo>
                          <a:lnTo>
                            <a:pt x="158" y="56"/>
                          </a:lnTo>
                          <a:lnTo>
                            <a:pt x="169" y="61"/>
                          </a:lnTo>
                          <a:lnTo>
                            <a:pt x="189" y="49"/>
                          </a:lnTo>
                          <a:lnTo>
                            <a:pt x="206" y="44"/>
                          </a:lnTo>
                          <a:lnTo>
                            <a:pt x="226" y="42"/>
                          </a:lnTo>
                          <a:lnTo>
                            <a:pt x="240" y="44"/>
                          </a:lnTo>
                          <a:lnTo>
                            <a:pt x="252" y="48"/>
                          </a:lnTo>
                          <a:lnTo>
                            <a:pt x="253" y="53"/>
                          </a:lnTo>
                          <a:lnTo>
                            <a:pt x="252" y="60"/>
                          </a:lnTo>
                          <a:lnTo>
                            <a:pt x="239" y="65"/>
                          </a:lnTo>
                          <a:lnTo>
                            <a:pt x="225" y="74"/>
                          </a:lnTo>
                          <a:lnTo>
                            <a:pt x="194" y="71"/>
                          </a:lnTo>
                          <a:lnTo>
                            <a:pt x="184" y="70"/>
                          </a:lnTo>
                          <a:lnTo>
                            <a:pt x="151" y="74"/>
                          </a:lnTo>
                          <a:lnTo>
                            <a:pt x="126" y="92"/>
                          </a:lnTo>
                          <a:lnTo>
                            <a:pt x="162" y="96"/>
                          </a:lnTo>
                          <a:lnTo>
                            <a:pt x="169" y="82"/>
                          </a:lnTo>
                          <a:lnTo>
                            <a:pt x="179" y="76"/>
                          </a:lnTo>
                          <a:lnTo>
                            <a:pt x="199" y="80"/>
                          </a:lnTo>
                          <a:lnTo>
                            <a:pt x="216" y="80"/>
                          </a:lnTo>
                          <a:lnTo>
                            <a:pt x="232" y="81"/>
                          </a:lnTo>
                          <a:lnTo>
                            <a:pt x="249" y="84"/>
                          </a:lnTo>
                          <a:lnTo>
                            <a:pt x="260" y="91"/>
                          </a:lnTo>
                          <a:lnTo>
                            <a:pt x="259" y="97"/>
                          </a:lnTo>
                          <a:lnTo>
                            <a:pt x="255" y="103"/>
                          </a:lnTo>
                          <a:lnTo>
                            <a:pt x="246" y="116"/>
                          </a:lnTo>
                          <a:lnTo>
                            <a:pt x="204" y="112"/>
                          </a:lnTo>
                          <a:lnTo>
                            <a:pt x="166" y="115"/>
                          </a:lnTo>
                          <a:lnTo>
                            <a:pt x="126" y="139"/>
                          </a:lnTo>
                          <a:lnTo>
                            <a:pt x="156" y="146"/>
                          </a:lnTo>
                          <a:lnTo>
                            <a:pt x="188" y="132"/>
                          </a:lnTo>
                          <a:lnTo>
                            <a:pt x="212" y="123"/>
                          </a:lnTo>
                          <a:lnTo>
                            <a:pt x="244" y="123"/>
                          </a:lnTo>
                          <a:lnTo>
                            <a:pt x="253" y="132"/>
                          </a:lnTo>
                          <a:lnTo>
                            <a:pt x="258" y="136"/>
                          </a:lnTo>
                          <a:lnTo>
                            <a:pt x="244" y="156"/>
                          </a:lnTo>
                          <a:lnTo>
                            <a:pt x="200" y="149"/>
                          </a:lnTo>
                          <a:lnTo>
                            <a:pt x="178" y="153"/>
                          </a:lnTo>
                          <a:lnTo>
                            <a:pt x="156" y="179"/>
                          </a:lnTo>
                          <a:lnTo>
                            <a:pt x="112" y="194"/>
                          </a:lnTo>
                          <a:lnTo>
                            <a:pt x="88" y="219"/>
                          </a:lnTo>
                          <a:lnTo>
                            <a:pt x="52" y="227"/>
                          </a:lnTo>
                          <a:lnTo>
                            <a:pt x="23" y="192"/>
                          </a:lnTo>
                          <a:lnTo>
                            <a:pt x="12" y="158"/>
                          </a:lnTo>
                          <a:lnTo>
                            <a:pt x="0" y="136"/>
                          </a:lnTo>
                        </a:path>
                      </a:pathLst>
                    </a:custGeom>
                    <a:solidFill>
                      <a:srgbClr val="E0A4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sp>
                  <p:nvSpPr>
                    <p:cNvPr id="20796" name="Freeform 9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59" y="1440"/>
                      <a:ext cx="242" cy="88"/>
                    </a:xfrm>
                    <a:custGeom>
                      <a:avLst/>
                      <a:gdLst>
                        <a:gd name="T0" fmla="*/ 0 w 241"/>
                        <a:gd name="T1" fmla="*/ 42 h 88"/>
                        <a:gd name="T2" fmla="*/ 8 w 241"/>
                        <a:gd name="T3" fmla="*/ 63 h 88"/>
                        <a:gd name="T4" fmla="*/ 15 w 241"/>
                        <a:gd name="T5" fmla="*/ 88 h 88"/>
                        <a:gd name="T6" fmla="*/ 44 w 241"/>
                        <a:gd name="T7" fmla="*/ 86 h 88"/>
                        <a:gd name="T8" fmla="*/ 80 w 241"/>
                        <a:gd name="T9" fmla="*/ 84 h 88"/>
                        <a:gd name="T10" fmla="*/ 116 w 241"/>
                        <a:gd name="T11" fmla="*/ 56 h 88"/>
                        <a:gd name="T12" fmla="*/ 137 w 241"/>
                        <a:gd name="T13" fmla="*/ 40 h 88"/>
                        <a:gd name="T14" fmla="*/ 173 w 241"/>
                        <a:gd name="T15" fmla="*/ 21 h 88"/>
                        <a:gd name="T16" fmla="*/ 202 w 241"/>
                        <a:gd name="T17" fmla="*/ 21 h 88"/>
                        <a:gd name="T18" fmla="*/ 241 w 241"/>
                        <a:gd name="T19" fmla="*/ 21 h 88"/>
                        <a:gd name="T20" fmla="*/ 242 w 241"/>
                        <a:gd name="T21" fmla="*/ 12 h 88"/>
                        <a:gd name="T22" fmla="*/ 241 w 241"/>
                        <a:gd name="T23" fmla="*/ 0 h 88"/>
                        <a:gd name="T24" fmla="*/ 233 w 241"/>
                        <a:gd name="T25" fmla="*/ 8 h 88"/>
                        <a:gd name="T26" fmla="*/ 226 w 241"/>
                        <a:gd name="T27" fmla="*/ 11 h 88"/>
                        <a:gd name="T28" fmla="*/ 219 w 241"/>
                        <a:gd name="T29" fmla="*/ 15 h 88"/>
                        <a:gd name="T30" fmla="*/ 207 w 241"/>
                        <a:gd name="T31" fmla="*/ 11 h 88"/>
                        <a:gd name="T32" fmla="*/ 194 w 241"/>
                        <a:gd name="T33" fmla="*/ 8 h 88"/>
                        <a:gd name="T34" fmla="*/ 182 w 241"/>
                        <a:gd name="T35" fmla="*/ 5 h 88"/>
                        <a:gd name="T36" fmla="*/ 168 w 241"/>
                        <a:gd name="T37" fmla="*/ 9 h 88"/>
                        <a:gd name="T38" fmla="*/ 155 w 241"/>
                        <a:gd name="T39" fmla="*/ 12 h 88"/>
                        <a:gd name="T40" fmla="*/ 137 w 241"/>
                        <a:gd name="T41" fmla="*/ 28 h 88"/>
                        <a:gd name="T42" fmla="*/ 101 w 241"/>
                        <a:gd name="T43" fmla="*/ 40 h 88"/>
                        <a:gd name="T44" fmla="*/ 70 w 241"/>
                        <a:gd name="T45" fmla="*/ 52 h 88"/>
                        <a:gd name="T46" fmla="*/ 44 w 241"/>
                        <a:gd name="T47" fmla="*/ 63 h 88"/>
                        <a:gd name="T48" fmla="*/ 8 w 241"/>
                        <a:gd name="T49" fmla="*/ 49 h 88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w 241"/>
                        <a:gd name="T76" fmla="*/ 0 h 88"/>
                        <a:gd name="T77" fmla="*/ 241 w 241"/>
                        <a:gd name="T78" fmla="*/ 88 h 88"/>
                      </a:gdLst>
                      <a:ahLst/>
                      <a:cxnLst>
                        <a:cxn ang="T50">
                          <a:pos x="T0" y="T1"/>
                        </a:cxn>
                        <a:cxn ang="T51">
                          <a:pos x="T2" y="T3"/>
                        </a:cxn>
                        <a:cxn ang="T52">
                          <a:pos x="T4" y="T5"/>
                        </a:cxn>
                        <a:cxn ang="T53">
                          <a:pos x="T6" y="T7"/>
                        </a:cxn>
                        <a:cxn ang="T54">
                          <a:pos x="T8" y="T9"/>
                        </a:cxn>
                        <a:cxn ang="T55">
                          <a:pos x="T10" y="T11"/>
                        </a:cxn>
                        <a:cxn ang="T56">
                          <a:pos x="T12" y="T13"/>
                        </a:cxn>
                        <a:cxn ang="T57">
                          <a:pos x="T14" y="T15"/>
                        </a:cxn>
                        <a:cxn ang="T58">
                          <a:pos x="T16" y="T17"/>
                        </a:cxn>
                        <a:cxn ang="T59">
                          <a:pos x="T18" y="T19"/>
                        </a:cxn>
                        <a:cxn ang="T60">
                          <a:pos x="T20" y="T21"/>
                        </a:cxn>
                        <a:cxn ang="T61">
                          <a:pos x="T22" y="T23"/>
                        </a:cxn>
                        <a:cxn ang="T62">
                          <a:pos x="T24" y="T25"/>
                        </a:cxn>
                        <a:cxn ang="T63">
                          <a:pos x="T26" y="T27"/>
                        </a:cxn>
                        <a:cxn ang="T64">
                          <a:pos x="T28" y="T29"/>
                        </a:cxn>
                        <a:cxn ang="T65">
                          <a:pos x="T30" y="T31"/>
                        </a:cxn>
                        <a:cxn ang="T66">
                          <a:pos x="T32" y="T33"/>
                        </a:cxn>
                        <a:cxn ang="T67">
                          <a:pos x="T34" y="T35"/>
                        </a:cxn>
                        <a:cxn ang="T68">
                          <a:pos x="T36" y="T37"/>
                        </a:cxn>
                        <a:cxn ang="T69">
                          <a:pos x="T38" y="T39"/>
                        </a:cxn>
                        <a:cxn ang="T70">
                          <a:pos x="T40" y="T41"/>
                        </a:cxn>
                        <a:cxn ang="T71">
                          <a:pos x="T42" y="T43"/>
                        </a:cxn>
                        <a:cxn ang="T72">
                          <a:pos x="T44" y="T45"/>
                        </a:cxn>
                        <a:cxn ang="T73">
                          <a:pos x="T46" y="T47"/>
                        </a:cxn>
                        <a:cxn ang="T74">
                          <a:pos x="T48" y="T49"/>
                        </a:cxn>
                      </a:cxnLst>
                      <a:rect l="T75" t="T76" r="T77" b="T78"/>
                      <a:pathLst>
                        <a:path w="241" h="88">
                          <a:moveTo>
                            <a:pt x="0" y="42"/>
                          </a:moveTo>
                          <a:lnTo>
                            <a:pt x="8" y="63"/>
                          </a:lnTo>
                          <a:lnTo>
                            <a:pt x="15" y="88"/>
                          </a:lnTo>
                          <a:lnTo>
                            <a:pt x="44" y="86"/>
                          </a:lnTo>
                          <a:lnTo>
                            <a:pt x="80" y="84"/>
                          </a:lnTo>
                          <a:lnTo>
                            <a:pt x="116" y="56"/>
                          </a:lnTo>
                          <a:lnTo>
                            <a:pt x="136" y="40"/>
                          </a:lnTo>
                          <a:lnTo>
                            <a:pt x="172" y="21"/>
                          </a:lnTo>
                          <a:lnTo>
                            <a:pt x="201" y="21"/>
                          </a:lnTo>
                          <a:lnTo>
                            <a:pt x="240" y="21"/>
                          </a:lnTo>
                          <a:lnTo>
                            <a:pt x="241" y="12"/>
                          </a:lnTo>
                          <a:lnTo>
                            <a:pt x="240" y="0"/>
                          </a:lnTo>
                          <a:lnTo>
                            <a:pt x="232" y="8"/>
                          </a:lnTo>
                          <a:lnTo>
                            <a:pt x="225" y="11"/>
                          </a:lnTo>
                          <a:lnTo>
                            <a:pt x="218" y="15"/>
                          </a:lnTo>
                          <a:lnTo>
                            <a:pt x="206" y="11"/>
                          </a:lnTo>
                          <a:lnTo>
                            <a:pt x="193" y="8"/>
                          </a:lnTo>
                          <a:lnTo>
                            <a:pt x="181" y="5"/>
                          </a:lnTo>
                          <a:lnTo>
                            <a:pt x="167" y="9"/>
                          </a:lnTo>
                          <a:lnTo>
                            <a:pt x="154" y="12"/>
                          </a:lnTo>
                          <a:lnTo>
                            <a:pt x="136" y="28"/>
                          </a:lnTo>
                          <a:lnTo>
                            <a:pt x="101" y="40"/>
                          </a:lnTo>
                          <a:lnTo>
                            <a:pt x="70" y="52"/>
                          </a:lnTo>
                          <a:lnTo>
                            <a:pt x="44" y="63"/>
                          </a:lnTo>
                          <a:lnTo>
                            <a:pt x="8" y="49"/>
                          </a:lnTo>
                        </a:path>
                      </a:pathLst>
                    </a:custGeom>
                    <a:solidFill>
                      <a:srgbClr val="B87848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grpSp>
                  <p:nvGrpSpPr>
                    <p:cNvPr id="20797" name="Group 9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89" y="1275"/>
                      <a:ext cx="100" cy="170"/>
                      <a:chOff x="1289" y="1275"/>
                      <a:chExt cx="100" cy="170"/>
                    </a:xfrm>
                  </p:grpSpPr>
                  <p:sp>
                    <p:nvSpPr>
                      <p:cNvPr id="20798" name="Freeform 9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1" y="1408"/>
                        <a:ext cx="93" cy="167"/>
                      </a:xfrm>
                      <a:custGeom>
                        <a:avLst/>
                        <a:gdLst>
                          <a:gd name="T0" fmla="*/ 0 w 92"/>
                          <a:gd name="T1" fmla="*/ 12 h 166"/>
                          <a:gd name="T2" fmla="*/ 13 w 92"/>
                          <a:gd name="T3" fmla="*/ 31 h 166"/>
                          <a:gd name="T4" fmla="*/ 20 w 92"/>
                          <a:gd name="T5" fmla="*/ 59 h 166"/>
                          <a:gd name="T6" fmla="*/ 24 w 92"/>
                          <a:gd name="T7" fmla="*/ 93 h 166"/>
                          <a:gd name="T8" fmla="*/ 30 w 92"/>
                          <a:gd name="T9" fmla="*/ 122 h 166"/>
                          <a:gd name="T10" fmla="*/ 32 w 92"/>
                          <a:gd name="T11" fmla="*/ 167 h 166"/>
                          <a:gd name="T12" fmla="*/ 61 w 92"/>
                          <a:gd name="T13" fmla="*/ 161 h 166"/>
                          <a:gd name="T14" fmla="*/ 91 w 92"/>
                          <a:gd name="T15" fmla="*/ 154 h 166"/>
                          <a:gd name="T16" fmla="*/ 93 w 92"/>
                          <a:gd name="T17" fmla="*/ 125 h 166"/>
                          <a:gd name="T18" fmla="*/ 86 w 92"/>
                          <a:gd name="T19" fmla="*/ 95 h 166"/>
                          <a:gd name="T20" fmla="*/ 78 w 92"/>
                          <a:gd name="T21" fmla="*/ 64 h 166"/>
                          <a:gd name="T22" fmla="*/ 67 w 92"/>
                          <a:gd name="T23" fmla="*/ 36 h 166"/>
                          <a:gd name="T24" fmla="*/ 40 w 92"/>
                          <a:gd name="T25" fmla="*/ 0 h 166"/>
                          <a:gd name="T26" fmla="*/ 0 w 92"/>
                          <a:gd name="T27" fmla="*/ 8 h 16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  <a:gd name="T42" fmla="*/ 0 w 92"/>
                          <a:gd name="T43" fmla="*/ 0 h 166"/>
                          <a:gd name="T44" fmla="*/ 92 w 92"/>
                          <a:gd name="T45" fmla="*/ 166 h 166"/>
                        </a:gdLst>
                        <a:ahLst/>
                        <a:cxnLst>
                          <a:cxn ang="T28">
                            <a:pos x="T0" y="T1"/>
                          </a:cxn>
                          <a:cxn ang="T29">
                            <a:pos x="T2" y="T3"/>
                          </a:cxn>
                          <a:cxn ang="T30">
                            <a:pos x="T4" y="T5"/>
                          </a:cxn>
                          <a:cxn ang="T31">
                            <a:pos x="T6" y="T7"/>
                          </a:cxn>
                          <a:cxn ang="T32">
                            <a:pos x="T8" y="T9"/>
                          </a:cxn>
                          <a:cxn ang="T33">
                            <a:pos x="T10" y="T11"/>
                          </a:cxn>
                          <a:cxn ang="T34">
                            <a:pos x="T12" y="T13"/>
                          </a:cxn>
                          <a:cxn ang="T35">
                            <a:pos x="T14" y="T15"/>
                          </a:cxn>
                          <a:cxn ang="T36">
                            <a:pos x="T16" y="T17"/>
                          </a:cxn>
                          <a:cxn ang="T37">
                            <a:pos x="T18" y="T19"/>
                          </a:cxn>
                          <a:cxn ang="T38">
                            <a:pos x="T20" y="T21"/>
                          </a:cxn>
                          <a:cxn ang="T39">
                            <a:pos x="T22" y="T23"/>
                          </a:cxn>
                          <a:cxn ang="T40">
                            <a:pos x="T24" y="T25"/>
                          </a:cxn>
                          <a:cxn ang="T41">
                            <a:pos x="T26" y="T27"/>
                          </a:cxn>
                        </a:cxnLst>
                        <a:rect l="T42" t="T43" r="T44" b="T45"/>
                        <a:pathLst>
                          <a:path w="92" h="166">
                            <a:moveTo>
                              <a:pt x="0" y="12"/>
                            </a:moveTo>
                            <a:lnTo>
                              <a:pt x="13" y="31"/>
                            </a:lnTo>
                            <a:lnTo>
                              <a:pt x="20" y="59"/>
                            </a:lnTo>
                            <a:lnTo>
                              <a:pt x="24" y="92"/>
                            </a:lnTo>
                            <a:lnTo>
                              <a:pt x="30" y="121"/>
                            </a:lnTo>
                            <a:lnTo>
                              <a:pt x="32" y="166"/>
                            </a:lnTo>
                            <a:lnTo>
                              <a:pt x="60" y="160"/>
                            </a:lnTo>
                            <a:lnTo>
                              <a:pt x="90" y="153"/>
                            </a:lnTo>
                            <a:lnTo>
                              <a:pt x="92" y="124"/>
                            </a:lnTo>
                            <a:lnTo>
                              <a:pt x="85" y="94"/>
                            </a:lnTo>
                            <a:lnTo>
                              <a:pt x="77" y="64"/>
                            </a:lnTo>
                            <a:lnTo>
                              <a:pt x="66" y="36"/>
                            </a:lnTo>
                            <a:lnTo>
                              <a:pt x="40" y="0"/>
                            </a:lnTo>
                            <a:lnTo>
                              <a:pt x="0" y="8"/>
                            </a:lnTo>
                          </a:path>
                        </a:pathLst>
                      </a:custGeom>
                      <a:solidFill>
                        <a:srgbClr val="E8ECE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381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1pPr>
                        <a:lvl2pPr marL="742950" indent="-28575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pPr eaLnBrk="1" hangingPunct="1"/>
                        <a:endParaRPr lang="ko-KR" altLang="en-US"/>
                      </a:p>
                    </p:txBody>
                  </p:sp>
                  <p:sp>
                    <p:nvSpPr>
                      <p:cNvPr id="20799" name="Freeform 95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315" y="1506"/>
                        <a:ext cx="76" cy="72"/>
                      </a:xfrm>
                      <a:custGeom>
                        <a:avLst/>
                        <a:gdLst>
                          <a:gd name="T0" fmla="*/ 12 w 76"/>
                          <a:gd name="T1" fmla="*/ 69 h 71"/>
                          <a:gd name="T2" fmla="*/ 22 w 76"/>
                          <a:gd name="T3" fmla="*/ 65 h 71"/>
                          <a:gd name="T4" fmla="*/ 32 w 76"/>
                          <a:gd name="T5" fmla="*/ 64 h 71"/>
                          <a:gd name="T6" fmla="*/ 52 w 76"/>
                          <a:gd name="T7" fmla="*/ 61 h 71"/>
                          <a:gd name="T8" fmla="*/ 61 w 76"/>
                          <a:gd name="T9" fmla="*/ 61 h 71"/>
                          <a:gd name="T10" fmla="*/ 76 w 76"/>
                          <a:gd name="T11" fmla="*/ 59 h 71"/>
                          <a:gd name="T12" fmla="*/ 76 w 76"/>
                          <a:gd name="T13" fmla="*/ 40 h 71"/>
                          <a:gd name="T14" fmla="*/ 68 w 76"/>
                          <a:gd name="T15" fmla="*/ 16 h 71"/>
                          <a:gd name="T16" fmla="*/ 64 w 76"/>
                          <a:gd name="T17" fmla="*/ 6 h 71"/>
                          <a:gd name="T18" fmla="*/ 62 w 76"/>
                          <a:gd name="T19" fmla="*/ 0 h 71"/>
                          <a:gd name="T20" fmla="*/ 57 w 76"/>
                          <a:gd name="T21" fmla="*/ 0 h 71"/>
                          <a:gd name="T22" fmla="*/ 52 w 76"/>
                          <a:gd name="T23" fmla="*/ 4 h 71"/>
                          <a:gd name="T24" fmla="*/ 46 w 76"/>
                          <a:gd name="T25" fmla="*/ 7 h 71"/>
                          <a:gd name="T26" fmla="*/ 40 w 76"/>
                          <a:gd name="T27" fmla="*/ 8 h 71"/>
                          <a:gd name="T28" fmla="*/ 31 w 76"/>
                          <a:gd name="T29" fmla="*/ 7 h 71"/>
                          <a:gd name="T30" fmla="*/ 21 w 76"/>
                          <a:gd name="T31" fmla="*/ 5 h 71"/>
                          <a:gd name="T32" fmla="*/ 9 w 76"/>
                          <a:gd name="T33" fmla="*/ 2 h 71"/>
                          <a:gd name="T34" fmla="*/ 0 w 76"/>
                          <a:gd name="T35" fmla="*/ 0 h 71"/>
                          <a:gd name="T36" fmla="*/ 8 w 76"/>
                          <a:gd name="T37" fmla="*/ 26 h 71"/>
                          <a:gd name="T38" fmla="*/ 8 w 76"/>
                          <a:gd name="T39" fmla="*/ 48 h 71"/>
                          <a:gd name="T40" fmla="*/ 6 w 76"/>
                          <a:gd name="T41" fmla="*/ 72 h 71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w 76"/>
                          <a:gd name="T64" fmla="*/ 0 h 71"/>
                          <a:gd name="T65" fmla="*/ 76 w 76"/>
                          <a:gd name="T66" fmla="*/ 71 h 71"/>
                        </a:gdLst>
                        <a:ahLst/>
                        <a:cxnLst>
                          <a:cxn ang="T42">
                            <a:pos x="T0" y="T1"/>
                          </a:cxn>
                          <a:cxn ang="T43">
                            <a:pos x="T2" y="T3"/>
                          </a:cxn>
                          <a:cxn ang="T44">
                            <a:pos x="T4" y="T5"/>
                          </a:cxn>
                          <a:cxn ang="T45">
                            <a:pos x="T6" y="T7"/>
                          </a:cxn>
                          <a:cxn ang="T46">
                            <a:pos x="T8" y="T9"/>
                          </a:cxn>
                          <a:cxn ang="T47">
                            <a:pos x="T10" y="T11"/>
                          </a:cxn>
                          <a:cxn ang="T48">
                            <a:pos x="T12" y="T13"/>
                          </a:cxn>
                          <a:cxn ang="T49">
                            <a:pos x="T14" y="T15"/>
                          </a:cxn>
                          <a:cxn ang="T50">
                            <a:pos x="T16" y="T17"/>
                          </a:cxn>
                          <a:cxn ang="T51">
                            <a:pos x="T18" y="T19"/>
                          </a:cxn>
                          <a:cxn ang="T52">
                            <a:pos x="T20" y="T21"/>
                          </a:cxn>
                          <a:cxn ang="T53">
                            <a:pos x="T22" y="T23"/>
                          </a:cxn>
                          <a:cxn ang="T54">
                            <a:pos x="T24" y="T25"/>
                          </a:cxn>
                          <a:cxn ang="T55">
                            <a:pos x="T26" y="T27"/>
                          </a:cxn>
                          <a:cxn ang="T56">
                            <a:pos x="T28" y="T29"/>
                          </a:cxn>
                          <a:cxn ang="T57">
                            <a:pos x="T30" y="T31"/>
                          </a:cxn>
                          <a:cxn ang="T58">
                            <a:pos x="T32" y="T33"/>
                          </a:cxn>
                          <a:cxn ang="T59">
                            <a:pos x="T34" y="T35"/>
                          </a:cxn>
                          <a:cxn ang="T60">
                            <a:pos x="T36" y="T37"/>
                          </a:cxn>
                          <a:cxn ang="T61">
                            <a:pos x="T38" y="T39"/>
                          </a:cxn>
                          <a:cxn ang="T62">
                            <a:pos x="T40" y="T41"/>
                          </a:cxn>
                        </a:cxnLst>
                        <a:rect l="T63" t="T64" r="T65" b="T66"/>
                        <a:pathLst>
                          <a:path w="76" h="71">
                            <a:moveTo>
                              <a:pt x="12" y="68"/>
                            </a:moveTo>
                            <a:lnTo>
                              <a:pt x="22" y="64"/>
                            </a:lnTo>
                            <a:lnTo>
                              <a:pt x="32" y="63"/>
                            </a:lnTo>
                            <a:lnTo>
                              <a:pt x="52" y="60"/>
                            </a:lnTo>
                            <a:lnTo>
                              <a:pt x="61" y="60"/>
                            </a:lnTo>
                            <a:lnTo>
                              <a:pt x="76" y="58"/>
                            </a:lnTo>
                            <a:lnTo>
                              <a:pt x="76" y="39"/>
                            </a:lnTo>
                            <a:lnTo>
                              <a:pt x="68" y="16"/>
                            </a:lnTo>
                            <a:lnTo>
                              <a:pt x="64" y="6"/>
                            </a:lnTo>
                            <a:lnTo>
                              <a:pt x="62" y="0"/>
                            </a:lnTo>
                            <a:lnTo>
                              <a:pt x="57" y="0"/>
                            </a:lnTo>
                            <a:lnTo>
                              <a:pt x="52" y="4"/>
                            </a:lnTo>
                            <a:lnTo>
                              <a:pt x="46" y="7"/>
                            </a:lnTo>
                            <a:lnTo>
                              <a:pt x="40" y="8"/>
                            </a:lnTo>
                            <a:lnTo>
                              <a:pt x="31" y="7"/>
                            </a:lnTo>
                            <a:lnTo>
                              <a:pt x="21" y="5"/>
                            </a:lnTo>
                            <a:lnTo>
                              <a:pt x="9" y="2"/>
                            </a:lnTo>
                            <a:lnTo>
                              <a:pt x="0" y="0"/>
                            </a:lnTo>
                            <a:lnTo>
                              <a:pt x="8" y="26"/>
                            </a:lnTo>
                            <a:lnTo>
                              <a:pt x="8" y="47"/>
                            </a:lnTo>
                            <a:lnTo>
                              <a:pt x="6" y="71"/>
                            </a:lnTo>
                          </a:path>
                        </a:pathLst>
                      </a:custGeom>
                      <a:solidFill>
                        <a:srgbClr val="C8CCC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381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1pPr>
                        <a:lvl2pPr marL="742950" indent="-28575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pPr eaLnBrk="1" hangingPunct="1"/>
                        <a:endParaRPr lang="ko-KR" altLang="en-US"/>
                      </a:p>
                    </p:txBody>
                  </p:sp>
                  <p:grpSp>
                    <p:nvGrpSpPr>
                      <p:cNvPr id="20800" name="Group 96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0"/>
                        <a:ext cx="1328" cy="1484"/>
                        <a:chOff x="0" y="0"/>
                        <a:chExt cx="1328" cy="1484"/>
                      </a:xfrm>
                    </p:grpSpPr>
                    <p:grpSp>
                      <p:nvGrpSpPr>
                        <p:cNvPr id="20801" name="Group 97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0" y="0"/>
                          <a:ext cx="1328" cy="1484"/>
                          <a:chOff x="0" y="0"/>
                          <a:chExt cx="1328" cy="1484"/>
                        </a:xfrm>
                      </p:grpSpPr>
                      <p:sp>
                        <p:nvSpPr>
                          <p:cNvPr id="20802" name="Freeform 98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" y="850"/>
                            <a:ext cx="1325" cy="767"/>
                          </a:xfrm>
                          <a:custGeom>
                            <a:avLst/>
                            <a:gdLst>
                              <a:gd name="T0" fmla="*/ 0 w 1324"/>
                              <a:gd name="T1" fmla="*/ 0 h 766"/>
                              <a:gd name="T2" fmla="*/ 0 w 1324"/>
                              <a:gd name="T3" fmla="*/ 767 h 766"/>
                              <a:gd name="T4" fmla="*/ 1317 w 1324"/>
                              <a:gd name="T5" fmla="*/ 750 h 766"/>
                              <a:gd name="T6" fmla="*/ 1325 w 1324"/>
                              <a:gd name="T7" fmla="*/ 697 h 766"/>
                              <a:gd name="T8" fmla="*/ 1321 w 1324"/>
                              <a:gd name="T9" fmla="*/ 654 h 766"/>
                              <a:gd name="T10" fmla="*/ 1313 w 1324"/>
                              <a:gd name="T11" fmla="*/ 615 h 766"/>
                              <a:gd name="T12" fmla="*/ 1293 w 1324"/>
                              <a:gd name="T13" fmla="*/ 566 h 766"/>
                              <a:gd name="T14" fmla="*/ 1222 w 1324"/>
                              <a:gd name="T15" fmla="*/ 565 h 766"/>
                              <a:gd name="T16" fmla="*/ 1148 w 1324"/>
                              <a:gd name="T17" fmla="*/ 568 h 766"/>
                              <a:gd name="T18" fmla="*/ 1107 w 1324"/>
                              <a:gd name="T19" fmla="*/ 553 h 766"/>
                              <a:gd name="T20" fmla="*/ 1040 w 1324"/>
                              <a:gd name="T21" fmla="*/ 553 h 766"/>
                              <a:gd name="T22" fmla="*/ 992 w 1324"/>
                              <a:gd name="T23" fmla="*/ 550 h 766"/>
                              <a:gd name="T24" fmla="*/ 957 w 1324"/>
                              <a:gd name="T25" fmla="*/ 535 h 766"/>
                              <a:gd name="T26" fmla="*/ 934 w 1324"/>
                              <a:gd name="T27" fmla="*/ 510 h 766"/>
                              <a:gd name="T28" fmla="*/ 901 w 1324"/>
                              <a:gd name="T29" fmla="*/ 513 h 766"/>
                              <a:gd name="T30" fmla="*/ 837 w 1324"/>
                              <a:gd name="T31" fmla="*/ 482 h 766"/>
                              <a:gd name="T32" fmla="*/ 761 w 1324"/>
                              <a:gd name="T33" fmla="*/ 391 h 766"/>
                              <a:gd name="T34" fmla="*/ 691 w 1324"/>
                              <a:gd name="T35" fmla="*/ 299 h 766"/>
                              <a:gd name="T36" fmla="*/ 656 w 1324"/>
                              <a:gd name="T37" fmla="*/ 241 h 766"/>
                              <a:gd name="T38" fmla="*/ 626 w 1324"/>
                              <a:gd name="T39" fmla="*/ 152 h 766"/>
                              <a:gd name="T40" fmla="*/ 597 w 1324"/>
                              <a:gd name="T41" fmla="*/ 72 h 766"/>
                              <a:gd name="T42" fmla="*/ 520 w 1324"/>
                              <a:gd name="T43" fmla="*/ 0 h 766"/>
                              <a:gd name="T44" fmla="*/ 0 w 1324"/>
                              <a:gd name="T45" fmla="*/ 0 h 766"/>
                              <a:gd name="T46" fmla="*/ 0 60000 65536"/>
                              <a:gd name="T47" fmla="*/ 0 60000 65536"/>
                              <a:gd name="T48" fmla="*/ 0 60000 65536"/>
                              <a:gd name="T49" fmla="*/ 0 60000 65536"/>
                              <a:gd name="T50" fmla="*/ 0 60000 65536"/>
                              <a:gd name="T51" fmla="*/ 0 60000 65536"/>
                              <a:gd name="T52" fmla="*/ 0 60000 65536"/>
                              <a:gd name="T53" fmla="*/ 0 60000 65536"/>
                              <a:gd name="T54" fmla="*/ 0 60000 65536"/>
                              <a:gd name="T55" fmla="*/ 0 60000 65536"/>
                              <a:gd name="T56" fmla="*/ 0 60000 65536"/>
                              <a:gd name="T57" fmla="*/ 0 60000 65536"/>
                              <a:gd name="T58" fmla="*/ 0 60000 65536"/>
                              <a:gd name="T59" fmla="*/ 0 60000 65536"/>
                              <a:gd name="T60" fmla="*/ 0 60000 65536"/>
                              <a:gd name="T61" fmla="*/ 0 60000 65536"/>
                              <a:gd name="T62" fmla="*/ 0 60000 65536"/>
                              <a:gd name="T63" fmla="*/ 0 60000 65536"/>
                              <a:gd name="T64" fmla="*/ 0 60000 65536"/>
                              <a:gd name="T65" fmla="*/ 0 60000 65536"/>
                              <a:gd name="T66" fmla="*/ 0 60000 65536"/>
                              <a:gd name="T67" fmla="*/ 0 60000 65536"/>
                              <a:gd name="T68" fmla="*/ 0 60000 65536"/>
                              <a:gd name="T69" fmla="*/ 0 w 1324"/>
                              <a:gd name="T70" fmla="*/ 0 h 766"/>
                              <a:gd name="T71" fmla="*/ 1324 w 1324"/>
                              <a:gd name="T72" fmla="*/ 766 h 766"/>
                            </a:gdLst>
                            <a:ahLst/>
                            <a:cxnLst>
                              <a:cxn ang="T46">
                                <a:pos x="T0" y="T1"/>
                              </a:cxn>
                              <a:cxn ang="T47">
                                <a:pos x="T2" y="T3"/>
                              </a:cxn>
                              <a:cxn ang="T48">
                                <a:pos x="T4" y="T5"/>
                              </a:cxn>
                              <a:cxn ang="T49">
                                <a:pos x="T6" y="T7"/>
                              </a:cxn>
                              <a:cxn ang="T50">
                                <a:pos x="T8" y="T9"/>
                              </a:cxn>
                              <a:cxn ang="T51">
                                <a:pos x="T10" y="T11"/>
                              </a:cxn>
                              <a:cxn ang="T52">
                                <a:pos x="T12" y="T13"/>
                              </a:cxn>
                              <a:cxn ang="T53">
                                <a:pos x="T14" y="T15"/>
                              </a:cxn>
                              <a:cxn ang="T54">
                                <a:pos x="T16" y="T17"/>
                              </a:cxn>
                              <a:cxn ang="T55">
                                <a:pos x="T18" y="T19"/>
                              </a:cxn>
                              <a:cxn ang="T56">
                                <a:pos x="T20" y="T21"/>
                              </a:cxn>
                              <a:cxn ang="T57">
                                <a:pos x="T22" y="T23"/>
                              </a:cxn>
                              <a:cxn ang="T58">
                                <a:pos x="T24" y="T25"/>
                              </a:cxn>
                              <a:cxn ang="T59">
                                <a:pos x="T26" y="T27"/>
                              </a:cxn>
                              <a:cxn ang="T60">
                                <a:pos x="T28" y="T29"/>
                              </a:cxn>
                              <a:cxn ang="T61">
                                <a:pos x="T30" y="T31"/>
                              </a:cxn>
                              <a:cxn ang="T62">
                                <a:pos x="T32" y="T33"/>
                              </a:cxn>
                              <a:cxn ang="T63">
                                <a:pos x="T34" y="T35"/>
                              </a:cxn>
                              <a:cxn ang="T64">
                                <a:pos x="T36" y="T37"/>
                              </a:cxn>
                              <a:cxn ang="T65">
                                <a:pos x="T38" y="T39"/>
                              </a:cxn>
                              <a:cxn ang="T66">
                                <a:pos x="T40" y="T41"/>
                              </a:cxn>
                              <a:cxn ang="T67">
                                <a:pos x="T42" y="T43"/>
                              </a:cxn>
                              <a:cxn ang="T68">
                                <a:pos x="T44" y="T45"/>
                              </a:cxn>
                            </a:cxnLst>
                            <a:rect l="T69" t="T70" r="T71" b="T72"/>
                            <a:pathLst>
                              <a:path w="1324" h="766">
                                <a:moveTo>
                                  <a:pt x="0" y="0"/>
                                </a:moveTo>
                                <a:lnTo>
                                  <a:pt x="0" y="766"/>
                                </a:lnTo>
                                <a:lnTo>
                                  <a:pt x="1316" y="749"/>
                                </a:lnTo>
                                <a:lnTo>
                                  <a:pt x="1324" y="696"/>
                                </a:lnTo>
                                <a:lnTo>
                                  <a:pt x="1320" y="653"/>
                                </a:lnTo>
                                <a:lnTo>
                                  <a:pt x="1312" y="614"/>
                                </a:lnTo>
                                <a:lnTo>
                                  <a:pt x="1292" y="565"/>
                                </a:lnTo>
                                <a:lnTo>
                                  <a:pt x="1221" y="564"/>
                                </a:lnTo>
                                <a:lnTo>
                                  <a:pt x="1147" y="567"/>
                                </a:lnTo>
                                <a:lnTo>
                                  <a:pt x="1106" y="552"/>
                                </a:lnTo>
                                <a:lnTo>
                                  <a:pt x="1039" y="552"/>
                                </a:lnTo>
                                <a:lnTo>
                                  <a:pt x="991" y="549"/>
                                </a:lnTo>
                                <a:lnTo>
                                  <a:pt x="956" y="534"/>
                                </a:lnTo>
                                <a:lnTo>
                                  <a:pt x="933" y="509"/>
                                </a:lnTo>
                                <a:lnTo>
                                  <a:pt x="900" y="512"/>
                                </a:lnTo>
                                <a:lnTo>
                                  <a:pt x="836" y="481"/>
                                </a:lnTo>
                                <a:lnTo>
                                  <a:pt x="760" y="390"/>
                                </a:lnTo>
                                <a:lnTo>
                                  <a:pt x="690" y="299"/>
                                </a:lnTo>
                                <a:lnTo>
                                  <a:pt x="656" y="241"/>
                                </a:lnTo>
                                <a:lnTo>
                                  <a:pt x="626" y="152"/>
                                </a:lnTo>
                                <a:lnTo>
                                  <a:pt x="597" y="72"/>
                                </a:lnTo>
                                <a:lnTo>
                                  <a:pt x="520" y="0"/>
                                </a:lnTo>
                                <a:lnTo>
                                  <a:pt x="0" y="0"/>
                                </a:lnTo>
                              </a:path>
                            </a:pathLst>
                          </a:custGeom>
                          <a:solidFill>
                            <a:srgbClr val="000000"/>
                          </a:solidFill>
                          <a:ln>
                            <a:noFill/>
                          </a:ln>
                          <a:extLst>
                            <a:ext uri="{91240B29-F687-4F45-9708-019B960494DF}">
                              <a14:hiddenLine xmlns:a14="http://schemas.microsoft.com/office/drawing/2010/main" w="3810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/>
                          <a:lstStyle>
                            <a:lvl1pPr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1pPr>
                            <a:lvl2pPr marL="742950" indent="-28575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2pPr>
                            <a:lvl3pPr marL="11430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3pPr>
                            <a:lvl4pPr marL="16002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4pPr>
                            <a:lvl5pPr marL="20574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9pPr>
                          </a:lstStyle>
                          <a:p>
                            <a:pPr eaLnBrk="1" hangingPunct="1"/>
                            <a:endParaRPr lang="ko-KR" altLang="en-US"/>
                          </a:p>
                        </p:txBody>
                      </p:sp>
                      <p:grpSp>
                        <p:nvGrpSpPr>
                          <p:cNvPr id="20803" name="Group 99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68" y="0"/>
                            <a:ext cx="453" cy="601"/>
                            <a:chOff x="168" y="0"/>
                            <a:chExt cx="453" cy="601"/>
                          </a:xfrm>
                        </p:grpSpPr>
                        <p:sp>
                          <p:nvSpPr>
                            <p:cNvPr id="20804" name="Freeform 100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183" y="568"/>
                              <a:ext cx="119" cy="102"/>
                            </a:xfrm>
                            <a:custGeom>
                              <a:avLst/>
                              <a:gdLst>
                                <a:gd name="T0" fmla="*/ 0 w 118"/>
                                <a:gd name="T1" fmla="*/ 80 h 101"/>
                                <a:gd name="T2" fmla="*/ 30 w 118"/>
                                <a:gd name="T3" fmla="*/ 0 h 101"/>
                                <a:gd name="T4" fmla="*/ 119 w 118"/>
                                <a:gd name="T5" fmla="*/ 28 h 101"/>
                                <a:gd name="T6" fmla="*/ 96 w 118"/>
                                <a:gd name="T7" fmla="*/ 102 h 101"/>
                                <a:gd name="T8" fmla="*/ 0 w 118"/>
                                <a:gd name="T9" fmla="*/ 85 h 101"/>
                                <a:gd name="T10" fmla="*/ 0 60000 65536"/>
                                <a:gd name="T11" fmla="*/ 0 60000 65536"/>
                                <a:gd name="T12" fmla="*/ 0 60000 65536"/>
                                <a:gd name="T13" fmla="*/ 0 60000 65536"/>
                                <a:gd name="T14" fmla="*/ 0 60000 65536"/>
                                <a:gd name="T15" fmla="*/ 0 w 118"/>
                                <a:gd name="T16" fmla="*/ 0 h 101"/>
                                <a:gd name="T17" fmla="*/ 118 w 118"/>
                                <a:gd name="T18" fmla="*/ 101 h 101"/>
                              </a:gdLst>
                              <a:ahLst/>
                              <a:cxnLst>
                                <a:cxn ang="T10">
                                  <a:pos x="T0" y="T1"/>
                                </a:cxn>
                                <a:cxn ang="T11">
                                  <a:pos x="T2" y="T3"/>
                                </a:cxn>
                                <a:cxn ang="T12">
                                  <a:pos x="T4" y="T5"/>
                                </a:cxn>
                                <a:cxn ang="T13">
                                  <a:pos x="T6" y="T7"/>
                                </a:cxn>
                                <a:cxn ang="T14">
                                  <a:pos x="T8" y="T9"/>
                                </a:cxn>
                              </a:cxnLst>
                              <a:rect l="T15" t="T16" r="T17" b="T18"/>
                              <a:pathLst>
                                <a:path w="118" h="101">
                                  <a:moveTo>
                                    <a:pt x="0" y="79"/>
                                  </a:moveTo>
                                  <a:lnTo>
                                    <a:pt x="30" y="0"/>
                                  </a:lnTo>
                                  <a:lnTo>
                                    <a:pt x="118" y="28"/>
                                  </a:lnTo>
                                  <a:lnTo>
                                    <a:pt x="95" y="101"/>
                                  </a:lnTo>
                                  <a:lnTo>
                                    <a:pt x="0" y="84"/>
                                  </a:lnTo>
                                </a:path>
                              </a:pathLst>
                            </a:custGeom>
                            <a:solidFill>
                              <a:srgbClr val="F8D4B8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381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>
                              <a:lvl1pPr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1pPr>
                              <a:lvl2pPr marL="742950" indent="-28575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2pPr>
                              <a:lvl3pPr marL="11430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3pPr>
                              <a:lvl4pPr marL="16002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4pPr>
                              <a:lvl5pPr marL="20574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5pPr>
                              <a:lvl6pPr marL="25146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6pPr>
                              <a:lvl7pPr marL="29718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7pPr>
                              <a:lvl8pPr marL="34290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8pPr>
                              <a:lvl9pPr marL="38862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9pPr>
                            </a:lstStyle>
                            <a:p>
                              <a:pPr eaLnBrk="1" hangingPunct="1"/>
                              <a:endParaRPr lang="ko-KR" altLang="en-US"/>
                            </a:p>
                          </p:txBody>
                        </p:sp>
                        <p:grpSp>
                          <p:nvGrpSpPr>
                            <p:cNvPr id="20805" name="Group 101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0" y="0"/>
                              <a:ext cx="453" cy="601"/>
                              <a:chOff x="0" y="0"/>
                              <a:chExt cx="453" cy="601"/>
                            </a:xfrm>
                          </p:grpSpPr>
                          <p:sp>
                            <p:nvSpPr>
                              <p:cNvPr id="20806" name="Freeform 102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280" y="304"/>
                                <a:ext cx="343" cy="428"/>
                              </a:xfrm>
                              <a:custGeom>
                                <a:avLst/>
                                <a:gdLst>
                                  <a:gd name="T0" fmla="*/ 320 w 342"/>
                                  <a:gd name="T1" fmla="*/ 168 h 428"/>
                                  <a:gd name="T2" fmla="*/ 335 w 342"/>
                                  <a:gd name="T3" fmla="*/ 150 h 428"/>
                                  <a:gd name="T4" fmla="*/ 343 w 342"/>
                                  <a:gd name="T5" fmla="*/ 124 h 428"/>
                                  <a:gd name="T6" fmla="*/ 343 w 342"/>
                                  <a:gd name="T7" fmla="*/ 84 h 428"/>
                                  <a:gd name="T8" fmla="*/ 338 w 342"/>
                                  <a:gd name="T9" fmla="*/ 36 h 428"/>
                                  <a:gd name="T10" fmla="*/ 325 w 342"/>
                                  <a:gd name="T11" fmla="*/ 0 h 428"/>
                                  <a:gd name="T12" fmla="*/ 18 w 342"/>
                                  <a:gd name="T13" fmla="*/ 273 h 428"/>
                                  <a:gd name="T14" fmla="*/ 0 w 342"/>
                                  <a:gd name="T15" fmla="*/ 360 h 428"/>
                                  <a:gd name="T16" fmla="*/ 144 w 342"/>
                                  <a:gd name="T17" fmla="*/ 420 h 428"/>
                                  <a:gd name="T18" fmla="*/ 168 w 342"/>
                                  <a:gd name="T19" fmla="*/ 415 h 428"/>
                                  <a:gd name="T20" fmla="*/ 198 w 342"/>
                                  <a:gd name="T21" fmla="*/ 428 h 428"/>
                                  <a:gd name="T22" fmla="*/ 227 w 342"/>
                                  <a:gd name="T23" fmla="*/ 428 h 428"/>
                                  <a:gd name="T24" fmla="*/ 257 w 342"/>
                                  <a:gd name="T25" fmla="*/ 403 h 428"/>
                                  <a:gd name="T26" fmla="*/ 276 w 342"/>
                                  <a:gd name="T27" fmla="*/ 354 h 428"/>
                                  <a:gd name="T28" fmla="*/ 289 w 342"/>
                                  <a:gd name="T29" fmla="*/ 312 h 428"/>
                                  <a:gd name="T30" fmla="*/ 301 w 342"/>
                                  <a:gd name="T31" fmla="*/ 288 h 428"/>
                                  <a:gd name="T32" fmla="*/ 313 w 342"/>
                                  <a:gd name="T33" fmla="*/ 246 h 428"/>
                                  <a:gd name="T34" fmla="*/ 319 w 342"/>
                                  <a:gd name="T35" fmla="*/ 206 h 428"/>
                                  <a:gd name="T36" fmla="*/ 320 w 342"/>
                                  <a:gd name="T37" fmla="*/ 171 h 428"/>
                                  <a:gd name="T38" fmla="*/ 0 60000 65536"/>
                                  <a:gd name="T39" fmla="*/ 0 60000 65536"/>
                                  <a:gd name="T40" fmla="*/ 0 60000 65536"/>
                                  <a:gd name="T41" fmla="*/ 0 60000 65536"/>
                                  <a:gd name="T42" fmla="*/ 0 60000 65536"/>
                                  <a:gd name="T43" fmla="*/ 0 60000 65536"/>
                                  <a:gd name="T44" fmla="*/ 0 60000 65536"/>
                                  <a:gd name="T45" fmla="*/ 0 60000 65536"/>
                                  <a:gd name="T46" fmla="*/ 0 60000 65536"/>
                                  <a:gd name="T47" fmla="*/ 0 60000 65536"/>
                                  <a:gd name="T48" fmla="*/ 0 60000 65536"/>
                                  <a:gd name="T49" fmla="*/ 0 60000 65536"/>
                                  <a:gd name="T50" fmla="*/ 0 60000 65536"/>
                                  <a:gd name="T51" fmla="*/ 0 60000 65536"/>
                                  <a:gd name="T52" fmla="*/ 0 60000 65536"/>
                                  <a:gd name="T53" fmla="*/ 0 60000 65536"/>
                                  <a:gd name="T54" fmla="*/ 0 60000 65536"/>
                                  <a:gd name="T55" fmla="*/ 0 60000 65536"/>
                                  <a:gd name="T56" fmla="*/ 0 60000 65536"/>
                                  <a:gd name="T57" fmla="*/ 0 w 342"/>
                                  <a:gd name="T58" fmla="*/ 0 h 428"/>
                                  <a:gd name="T59" fmla="*/ 342 w 342"/>
                                  <a:gd name="T60" fmla="*/ 428 h 428"/>
                                </a:gdLst>
                                <a:ahLst/>
                                <a:cxnLst>
                                  <a:cxn ang="T38">
                                    <a:pos x="T0" y="T1"/>
                                  </a:cxn>
                                  <a:cxn ang="T39">
                                    <a:pos x="T2" y="T3"/>
                                  </a:cxn>
                                  <a:cxn ang="T40">
                                    <a:pos x="T4" y="T5"/>
                                  </a:cxn>
                                  <a:cxn ang="T41">
                                    <a:pos x="T6" y="T7"/>
                                  </a:cxn>
                                  <a:cxn ang="T42">
                                    <a:pos x="T8" y="T9"/>
                                  </a:cxn>
                                  <a:cxn ang="T43">
                                    <a:pos x="T10" y="T11"/>
                                  </a:cxn>
                                  <a:cxn ang="T44">
                                    <a:pos x="T12" y="T13"/>
                                  </a:cxn>
                                  <a:cxn ang="T45">
                                    <a:pos x="T14" y="T15"/>
                                  </a:cxn>
                                  <a:cxn ang="T46">
                                    <a:pos x="T16" y="T17"/>
                                  </a:cxn>
                                  <a:cxn ang="T47">
                                    <a:pos x="T18" y="T19"/>
                                  </a:cxn>
                                  <a:cxn ang="T48">
                                    <a:pos x="T20" y="T21"/>
                                  </a:cxn>
                                  <a:cxn ang="T49">
                                    <a:pos x="T22" y="T23"/>
                                  </a:cxn>
                                  <a:cxn ang="T50">
                                    <a:pos x="T24" y="T25"/>
                                  </a:cxn>
                                  <a:cxn ang="T51">
                                    <a:pos x="T26" y="T27"/>
                                  </a:cxn>
                                  <a:cxn ang="T52">
                                    <a:pos x="T28" y="T29"/>
                                  </a:cxn>
                                  <a:cxn ang="T53">
                                    <a:pos x="T30" y="T31"/>
                                  </a:cxn>
                                  <a:cxn ang="T54">
                                    <a:pos x="T32" y="T33"/>
                                  </a:cxn>
                                  <a:cxn ang="T55">
                                    <a:pos x="T34" y="T35"/>
                                  </a:cxn>
                                  <a:cxn ang="T56">
                                    <a:pos x="T36" y="T37"/>
                                  </a:cxn>
                                </a:cxnLst>
                                <a:rect l="T57" t="T58" r="T59" b="T60"/>
                                <a:pathLst>
                                  <a:path w="342" h="428">
                                    <a:moveTo>
                                      <a:pt x="319" y="168"/>
                                    </a:moveTo>
                                    <a:lnTo>
                                      <a:pt x="334" y="150"/>
                                    </a:lnTo>
                                    <a:lnTo>
                                      <a:pt x="342" y="124"/>
                                    </a:lnTo>
                                    <a:lnTo>
                                      <a:pt x="342" y="84"/>
                                    </a:lnTo>
                                    <a:lnTo>
                                      <a:pt x="337" y="36"/>
                                    </a:lnTo>
                                    <a:lnTo>
                                      <a:pt x="324" y="0"/>
                                    </a:lnTo>
                                    <a:lnTo>
                                      <a:pt x="18" y="273"/>
                                    </a:lnTo>
                                    <a:lnTo>
                                      <a:pt x="0" y="360"/>
                                    </a:lnTo>
                                    <a:lnTo>
                                      <a:pt x="144" y="420"/>
                                    </a:lnTo>
                                    <a:lnTo>
                                      <a:pt x="168" y="415"/>
                                    </a:lnTo>
                                    <a:lnTo>
                                      <a:pt x="197" y="428"/>
                                    </a:lnTo>
                                    <a:lnTo>
                                      <a:pt x="226" y="428"/>
                                    </a:lnTo>
                                    <a:lnTo>
                                      <a:pt x="256" y="403"/>
                                    </a:lnTo>
                                    <a:lnTo>
                                      <a:pt x="275" y="354"/>
                                    </a:lnTo>
                                    <a:lnTo>
                                      <a:pt x="288" y="312"/>
                                    </a:lnTo>
                                    <a:lnTo>
                                      <a:pt x="300" y="288"/>
                                    </a:lnTo>
                                    <a:lnTo>
                                      <a:pt x="312" y="246"/>
                                    </a:lnTo>
                                    <a:lnTo>
                                      <a:pt x="318" y="206"/>
                                    </a:lnTo>
                                    <a:lnTo>
                                      <a:pt x="319" y="171"/>
                                    </a:lnTo>
                                  </a:path>
                                </a:pathLst>
                              </a:custGeom>
                              <a:solidFill>
                                <a:srgbClr val="F0B490"/>
                              </a:solidFill>
                              <a:ln>
                                <a:noFill/>
                              </a:ln>
                              <a:extLst>
                                <a:ext uri="{91240B29-F687-4F45-9708-019B960494DF}">
                                  <a14:hiddenLine xmlns:a14="http://schemas.microsoft.com/office/drawing/2010/main" w="3810">
                                    <a:solidFill>
                                      <a:srgbClr val="000000"/>
                                    </a:solidFill>
                                    <a:round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  <p:txBody>
                              <a:bodyPr/>
                              <a:lstStyle>
                                <a:lvl1pPr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1pPr>
                                <a:lvl2pPr marL="742950" indent="-28575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2pPr>
                                <a:lvl3pPr marL="11430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3pPr>
                                <a:lvl4pPr marL="16002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4pPr>
                                <a:lvl5pPr marL="20574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5pPr>
                                <a:lvl6pPr marL="25146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6pPr>
                                <a:lvl7pPr marL="29718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7pPr>
                                <a:lvl8pPr marL="34290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8pPr>
                                <a:lvl9pPr marL="38862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9pPr>
                              </a:lstStyle>
                              <a:p>
                                <a:pPr eaLnBrk="1" hangingPunct="1"/>
                                <a:endParaRPr lang="ko-KR" altLang="en-US"/>
                              </a:p>
                            </p:txBody>
                          </p:sp>
                          <p:sp>
                            <p:nvSpPr>
                              <p:cNvPr id="20807" name="Freeform 103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441" y="428"/>
                                <a:ext cx="76" cy="139"/>
                              </a:xfrm>
                              <a:custGeom>
                                <a:avLst/>
                                <a:gdLst>
                                  <a:gd name="T0" fmla="*/ 0 w 75"/>
                                  <a:gd name="T1" fmla="*/ 133 h 138"/>
                                  <a:gd name="T2" fmla="*/ 34 w 75"/>
                                  <a:gd name="T3" fmla="*/ 130 h 138"/>
                                  <a:gd name="T4" fmla="*/ 61 w 75"/>
                                  <a:gd name="T5" fmla="*/ 139 h 138"/>
                                  <a:gd name="T6" fmla="*/ 49 w 75"/>
                                  <a:gd name="T7" fmla="*/ 114 h 138"/>
                                  <a:gd name="T8" fmla="*/ 49 w 75"/>
                                  <a:gd name="T9" fmla="*/ 66 h 138"/>
                                  <a:gd name="T10" fmla="*/ 76 w 75"/>
                                  <a:gd name="T11" fmla="*/ 0 h 138"/>
                                  <a:gd name="T12" fmla="*/ 6 w 75"/>
                                  <a:gd name="T13" fmla="*/ 17 h 138"/>
                                  <a:gd name="T14" fmla="*/ 1 w 75"/>
                                  <a:gd name="T15" fmla="*/ 137 h 138"/>
                                  <a:gd name="T16" fmla="*/ 0 60000 65536"/>
                                  <a:gd name="T17" fmla="*/ 0 60000 65536"/>
                                  <a:gd name="T18" fmla="*/ 0 60000 65536"/>
                                  <a:gd name="T19" fmla="*/ 0 60000 65536"/>
                                  <a:gd name="T20" fmla="*/ 0 60000 65536"/>
                                  <a:gd name="T21" fmla="*/ 0 60000 65536"/>
                                  <a:gd name="T22" fmla="*/ 0 60000 65536"/>
                                  <a:gd name="T23" fmla="*/ 0 60000 65536"/>
                                  <a:gd name="T24" fmla="*/ 0 w 75"/>
                                  <a:gd name="T25" fmla="*/ 0 h 138"/>
                                  <a:gd name="T26" fmla="*/ 75 w 75"/>
                                  <a:gd name="T27" fmla="*/ 138 h 138"/>
                                </a:gdLst>
                                <a:ahLst/>
                                <a:cxnLst>
                                  <a:cxn ang="T16">
                                    <a:pos x="T0" y="T1"/>
                                  </a:cxn>
                                  <a:cxn ang="T17">
                                    <a:pos x="T2" y="T3"/>
                                  </a:cxn>
                                  <a:cxn ang="T18">
                                    <a:pos x="T4" y="T5"/>
                                  </a:cxn>
                                  <a:cxn ang="T19">
                                    <a:pos x="T6" y="T7"/>
                                  </a:cxn>
                                  <a:cxn ang="T20">
                                    <a:pos x="T8" y="T9"/>
                                  </a:cxn>
                                  <a:cxn ang="T21">
                                    <a:pos x="T10" y="T11"/>
                                  </a:cxn>
                                  <a:cxn ang="T22">
                                    <a:pos x="T12" y="T13"/>
                                  </a:cxn>
                                  <a:cxn ang="T23">
                                    <a:pos x="T14" y="T15"/>
                                  </a:cxn>
                                </a:cxnLst>
                                <a:rect l="T24" t="T25" r="T26" b="T27"/>
                                <a:pathLst>
                                  <a:path w="75" h="138">
                                    <a:moveTo>
                                      <a:pt x="0" y="132"/>
                                    </a:moveTo>
                                    <a:lnTo>
                                      <a:pt x="34" y="129"/>
                                    </a:lnTo>
                                    <a:lnTo>
                                      <a:pt x="60" y="138"/>
                                    </a:lnTo>
                                    <a:lnTo>
                                      <a:pt x="48" y="113"/>
                                    </a:lnTo>
                                    <a:lnTo>
                                      <a:pt x="48" y="66"/>
                                    </a:lnTo>
                                    <a:lnTo>
                                      <a:pt x="75" y="0"/>
                                    </a:lnTo>
                                    <a:lnTo>
                                      <a:pt x="6" y="17"/>
                                    </a:lnTo>
                                    <a:lnTo>
                                      <a:pt x="1" y="136"/>
                                    </a:lnTo>
                                  </a:path>
                                </a:pathLst>
                              </a:custGeom>
                              <a:solidFill>
                                <a:srgbClr val="C88858"/>
                              </a:solidFill>
                              <a:ln>
                                <a:noFill/>
                              </a:ln>
                              <a:extLst>
                                <a:ext uri="{91240B29-F687-4F45-9708-019B960494DF}">
                                  <a14:hiddenLine xmlns:a14="http://schemas.microsoft.com/office/drawing/2010/main" w="3810">
                                    <a:solidFill>
                                      <a:srgbClr val="000000"/>
                                    </a:solidFill>
                                    <a:round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  <p:txBody>
                              <a:bodyPr/>
                              <a:lstStyle>
                                <a:lvl1pPr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1pPr>
                                <a:lvl2pPr marL="742950" indent="-28575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2pPr>
                                <a:lvl3pPr marL="11430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3pPr>
                                <a:lvl4pPr marL="16002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4pPr>
                                <a:lvl5pPr marL="20574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5pPr>
                                <a:lvl6pPr marL="25146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6pPr>
                                <a:lvl7pPr marL="29718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7pPr>
                                <a:lvl8pPr marL="34290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8pPr>
                                <a:lvl9pPr marL="38862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9pPr>
                              </a:lstStyle>
                              <a:p>
                                <a:pPr eaLnBrk="1" hangingPunct="1"/>
                                <a:endParaRPr lang="ko-KR" altLang="en-US"/>
                              </a:p>
                            </p:txBody>
                          </p:sp>
                          <p:grpSp>
                            <p:nvGrpSpPr>
                              <p:cNvPr id="20808" name="Group 104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0" y="0"/>
                                <a:ext cx="450" cy="493"/>
                                <a:chOff x="0" y="0"/>
                                <a:chExt cx="450" cy="493"/>
                              </a:xfrm>
                            </p:grpSpPr>
                            <p:sp>
                              <p:nvSpPr>
                                <p:cNvPr id="20809" name="Freeform 105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80" y="149"/>
                                  <a:ext cx="440" cy="476"/>
                                </a:xfrm>
                                <a:custGeom>
                                  <a:avLst/>
                                  <a:gdLst>
                                    <a:gd name="T0" fmla="*/ 198 w 437"/>
                                    <a:gd name="T1" fmla="*/ 473 h 476"/>
                                    <a:gd name="T2" fmla="*/ 214 w 437"/>
                                    <a:gd name="T3" fmla="*/ 464 h 476"/>
                                    <a:gd name="T4" fmla="*/ 230 w 437"/>
                                    <a:gd name="T5" fmla="*/ 454 h 476"/>
                                    <a:gd name="T6" fmla="*/ 244 w 437"/>
                                    <a:gd name="T7" fmla="*/ 441 h 476"/>
                                    <a:gd name="T8" fmla="*/ 259 w 437"/>
                                    <a:gd name="T9" fmla="*/ 432 h 476"/>
                                    <a:gd name="T10" fmla="*/ 286 w 437"/>
                                    <a:gd name="T11" fmla="*/ 412 h 476"/>
                                    <a:gd name="T12" fmla="*/ 302 w 437"/>
                                    <a:gd name="T13" fmla="*/ 392 h 476"/>
                                    <a:gd name="T14" fmla="*/ 308 w 437"/>
                                    <a:gd name="T15" fmla="*/ 368 h 476"/>
                                    <a:gd name="T16" fmla="*/ 309 w 437"/>
                                    <a:gd name="T17" fmla="*/ 340 h 476"/>
                                    <a:gd name="T18" fmla="*/ 311 w 437"/>
                                    <a:gd name="T19" fmla="*/ 317 h 476"/>
                                    <a:gd name="T20" fmla="*/ 327 w 437"/>
                                    <a:gd name="T21" fmla="*/ 300 h 476"/>
                                    <a:gd name="T22" fmla="*/ 345 w 437"/>
                                    <a:gd name="T23" fmla="*/ 276 h 476"/>
                                    <a:gd name="T24" fmla="*/ 362 w 437"/>
                                    <a:gd name="T25" fmla="*/ 279 h 476"/>
                                    <a:gd name="T26" fmla="*/ 369 w 437"/>
                                    <a:gd name="T27" fmla="*/ 304 h 476"/>
                                    <a:gd name="T28" fmla="*/ 363 w 437"/>
                                    <a:gd name="T29" fmla="*/ 329 h 476"/>
                                    <a:gd name="T30" fmla="*/ 383 w 437"/>
                                    <a:gd name="T31" fmla="*/ 336 h 476"/>
                                    <a:gd name="T32" fmla="*/ 391 w 437"/>
                                    <a:gd name="T33" fmla="*/ 312 h 476"/>
                                    <a:gd name="T34" fmla="*/ 392 w 437"/>
                                    <a:gd name="T35" fmla="*/ 292 h 476"/>
                                    <a:gd name="T36" fmla="*/ 409 w 437"/>
                                    <a:gd name="T37" fmla="*/ 276 h 476"/>
                                    <a:gd name="T38" fmla="*/ 408 w 437"/>
                                    <a:gd name="T39" fmla="*/ 245 h 476"/>
                                    <a:gd name="T40" fmla="*/ 409 w 437"/>
                                    <a:gd name="T41" fmla="*/ 226 h 476"/>
                                    <a:gd name="T42" fmla="*/ 419 w 437"/>
                                    <a:gd name="T43" fmla="*/ 206 h 476"/>
                                    <a:gd name="T44" fmla="*/ 435 w 437"/>
                                    <a:gd name="T45" fmla="*/ 180 h 476"/>
                                    <a:gd name="T46" fmla="*/ 440 w 437"/>
                                    <a:gd name="T47" fmla="*/ 148 h 476"/>
                                    <a:gd name="T48" fmla="*/ 431 w 437"/>
                                    <a:gd name="T49" fmla="*/ 117 h 476"/>
                                    <a:gd name="T50" fmla="*/ 428 w 437"/>
                                    <a:gd name="T51" fmla="*/ 72 h 476"/>
                                    <a:gd name="T52" fmla="*/ 421 w 437"/>
                                    <a:gd name="T53" fmla="*/ 44 h 476"/>
                                    <a:gd name="T54" fmla="*/ 391 w 437"/>
                                    <a:gd name="T55" fmla="*/ 14 h 476"/>
                                    <a:gd name="T56" fmla="*/ 351 w 437"/>
                                    <a:gd name="T57" fmla="*/ 5 h 476"/>
                                    <a:gd name="T58" fmla="*/ 315 w 437"/>
                                    <a:gd name="T59" fmla="*/ 0 h 476"/>
                                    <a:gd name="T60" fmla="*/ 195 w 437"/>
                                    <a:gd name="T61" fmla="*/ 14 h 476"/>
                                    <a:gd name="T62" fmla="*/ 125 w 437"/>
                                    <a:gd name="T63" fmla="*/ 20 h 476"/>
                                    <a:gd name="T64" fmla="*/ 68 w 437"/>
                                    <a:gd name="T65" fmla="*/ 88 h 476"/>
                                    <a:gd name="T66" fmla="*/ 18 w 437"/>
                                    <a:gd name="T67" fmla="*/ 186 h 476"/>
                                    <a:gd name="T68" fmla="*/ 2 w 437"/>
                                    <a:gd name="T69" fmla="*/ 284 h 476"/>
                                    <a:gd name="T70" fmla="*/ 0 w 437"/>
                                    <a:gd name="T71" fmla="*/ 328 h 476"/>
                                    <a:gd name="T72" fmla="*/ 15 w 437"/>
                                    <a:gd name="T73" fmla="*/ 392 h 476"/>
                                    <a:gd name="T74" fmla="*/ 24 w 437"/>
                                    <a:gd name="T75" fmla="*/ 427 h 476"/>
                                    <a:gd name="T76" fmla="*/ 55 w 437"/>
                                    <a:gd name="T77" fmla="*/ 444 h 476"/>
                                    <a:gd name="T78" fmla="*/ 130 w 437"/>
                                    <a:gd name="T79" fmla="*/ 462 h 476"/>
                                    <a:gd name="T80" fmla="*/ 181 w 437"/>
                                    <a:gd name="T81" fmla="*/ 476 h 476"/>
                                    <a:gd name="T82" fmla="*/ 201 w 437"/>
                                    <a:gd name="T83" fmla="*/ 473 h 476"/>
                                    <a:gd name="T84" fmla="*/ 0 60000 65536"/>
                                    <a:gd name="T85" fmla="*/ 0 60000 65536"/>
                                    <a:gd name="T86" fmla="*/ 0 60000 65536"/>
                                    <a:gd name="T87" fmla="*/ 0 60000 65536"/>
                                    <a:gd name="T88" fmla="*/ 0 60000 65536"/>
                                    <a:gd name="T89" fmla="*/ 0 60000 65536"/>
                                    <a:gd name="T90" fmla="*/ 0 60000 65536"/>
                                    <a:gd name="T91" fmla="*/ 0 60000 65536"/>
                                    <a:gd name="T92" fmla="*/ 0 60000 65536"/>
                                    <a:gd name="T93" fmla="*/ 0 60000 65536"/>
                                    <a:gd name="T94" fmla="*/ 0 60000 65536"/>
                                    <a:gd name="T95" fmla="*/ 0 60000 65536"/>
                                    <a:gd name="T96" fmla="*/ 0 60000 65536"/>
                                    <a:gd name="T97" fmla="*/ 0 60000 65536"/>
                                    <a:gd name="T98" fmla="*/ 0 60000 65536"/>
                                    <a:gd name="T99" fmla="*/ 0 60000 65536"/>
                                    <a:gd name="T100" fmla="*/ 0 60000 65536"/>
                                    <a:gd name="T101" fmla="*/ 0 60000 65536"/>
                                    <a:gd name="T102" fmla="*/ 0 60000 65536"/>
                                    <a:gd name="T103" fmla="*/ 0 60000 65536"/>
                                    <a:gd name="T104" fmla="*/ 0 60000 65536"/>
                                    <a:gd name="T105" fmla="*/ 0 60000 65536"/>
                                    <a:gd name="T106" fmla="*/ 0 60000 65536"/>
                                    <a:gd name="T107" fmla="*/ 0 60000 65536"/>
                                    <a:gd name="T108" fmla="*/ 0 60000 65536"/>
                                    <a:gd name="T109" fmla="*/ 0 60000 65536"/>
                                    <a:gd name="T110" fmla="*/ 0 60000 65536"/>
                                    <a:gd name="T111" fmla="*/ 0 60000 65536"/>
                                    <a:gd name="T112" fmla="*/ 0 60000 65536"/>
                                    <a:gd name="T113" fmla="*/ 0 60000 65536"/>
                                    <a:gd name="T114" fmla="*/ 0 60000 65536"/>
                                    <a:gd name="T115" fmla="*/ 0 60000 65536"/>
                                    <a:gd name="T116" fmla="*/ 0 60000 65536"/>
                                    <a:gd name="T117" fmla="*/ 0 60000 65536"/>
                                    <a:gd name="T118" fmla="*/ 0 60000 65536"/>
                                    <a:gd name="T119" fmla="*/ 0 60000 65536"/>
                                    <a:gd name="T120" fmla="*/ 0 60000 65536"/>
                                    <a:gd name="T121" fmla="*/ 0 60000 65536"/>
                                    <a:gd name="T122" fmla="*/ 0 60000 65536"/>
                                    <a:gd name="T123" fmla="*/ 0 60000 65536"/>
                                    <a:gd name="T124" fmla="*/ 0 60000 65536"/>
                                    <a:gd name="T125" fmla="*/ 0 60000 65536"/>
                                    <a:gd name="T126" fmla="*/ 0 w 437"/>
                                    <a:gd name="T127" fmla="*/ 0 h 476"/>
                                    <a:gd name="T128" fmla="*/ 437 w 437"/>
                                    <a:gd name="T129" fmla="*/ 476 h 476"/>
                                  </a:gdLst>
                                  <a:ahLst/>
                                  <a:cxnLst>
                                    <a:cxn ang="T84">
                                      <a:pos x="T0" y="T1"/>
                                    </a:cxn>
                                    <a:cxn ang="T85">
                                      <a:pos x="T2" y="T3"/>
                                    </a:cxn>
                                    <a:cxn ang="T86">
                                      <a:pos x="T4" y="T5"/>
                                    </a:cxn>
                                    <a:cxn ang="T87">
                                      <a:pos x="T6" y="T7"/>
                                    </a:cxn>
                                    <a:cxn ang="T88">
                                      <a:pos x="T8" y="T9"/>
                                    </a:cxn>
                                    <a:cxn ang="T89">
                                      <a:pos x="T10" y="T11"/>
                                    </a:cxn>
                                    <a:cxn ang="T90">
                                      <a:pos x="T12" y="T13"/>
                                    </a:cxn>
                                    <a:cxn ang="T91">
                                      <a:pos x="T14" y="T15"/>
                                    </a:cxn>
                                    <a:cxn ang="T92">
                                      <a:pos x="T16" y="T17"/>
                                    </a:cxn>
                                    <a:cxn ang="T93">
                                      <a:pos x="T18" y="T19"/>
                                    </a:cxn>
                                    <a:cxn ang="T94">
                                      <a:pos x="T20" y="T21"/>
                                    </a:cxn>
                                    <a:cxn ang="T95">
                                      <a:pos x="T22" y="T23"/>
                                    </a:cxn>
                                    <a:cxn ang="T96">
                                      <a:pos x="T24" y="T25"/>
                                    </a:cxn>
                                    <a:cxn ang="T97">
                                      <a:pos x="T26" y="T27"/>
                                    </a:cxn>
                                    <a:cxn ang="T98">
                                      <a:pos x="T28" y="T29"/>
                                    </a:cxn>
                                    <a:cxn ang="T99">
                                      <a:pos x="T30" y="T31"/>
                                    </a:cxn>
                                    <a:cxn ang="T100">
                                      <a:pos x="T32" y="T33"/>
                                    </a:cxn>
                                    <a:cxn ang="T101">
                                      <a:pos x="T34" y="T35"/>
                                    </a:cxn>
                                    <a:cxn ang="T102">
                                      <a:pos x="T36" y="T37"/>
                                    </a:cxn>
                                    <a:cxn ang="T103">
                                      <a:pos x="T38" y="T39"/>
                                    </a:cxn>
                                    <a:cxn ang="T104">
                                      <a:pos x="T40" y="T41"/>
                                    </a:cxn>
                                    <a:cxn ang="T105">
                                      <a:pos x="T42" y="T43"/>
                                    </a:cxn>
                                    <a:cxn ang="T106">
                                      <a:pos x="T44" y="T45"/>
                                    </a:cxn>
                                    <a:cxn ang="T107">
                                      <a:pos x="T46" y="T47"/>
                                    </a:cxn>
                                    <a:cxn ang="T108">
                                      <a:pos x="T48" y="T49"/>
                                    </a:cxn>
                                    <a:cxn ang="T109">
                                      <a:pos x="T50" y="T51"/>
                                    </a:cxn>
                                    <a:cxn ang="T110">
                                      <a:pos x="T52" y="T53"/>
                                    </a:cxn>
                                    <a:cxn ang="T111">
                                      <a:pos x="T54" y="T55"/>
                                    </a:cxn>
                                    <a:cxn ang="T112">
                                      <a:pos x="T56" y="T57"/>
                                    </a:cxn>
                                    <a:cxn ang="T113">
                                      <a:pos x="T58" y="T59"/>
                                    </a:cxn>
                                    <a:cxn ang="T114">
                                      <a:pos x="T60" y="T61"/>
                                    </a:cxn>
                                    <a:cxn ang="T115">
                                      <a:pos x="T62" y="T63"/>
                                    </a:cxn>
                                    <a:cxn ang="T116">
                                      <a:pos x="T64" y="T65"/>
                                    </a:cxn>
                                    <a:cxn ang="T117">
                                      <a:pos x="T66" y="T67"/>
                                    </a:cxn>
                                    <a:cxn ang="T118">
                                      <a:pos x="T68" y="T69"/>
                                    </a:cxn>
                                    <a:cxn ang="T119">
                                      <a:pos x="T70" y="T71"/>
                                    </a:cxn>
                                    <a:cxn ang="T120">
                                      <a:pos x="T72" y="T73"/>
                                    </a:cxn>
                                    <a:cxn ang="T121">
                                      <a:pos x="T74" y="T75"/>
                                    </a:cxn>
                                    <a:cxn ang="T122">
                                      <a:pos x="T76" y="T77"/>
                                    </a:cxn>
                                    <a:cxn ang="T123">
                                      <a:pos x="T78" y="T79"/>
                                    </a:cxn>
                                    <a:cxn ang="T124">
                                      <a:pos x="T80" y="T81"/>
                                    </a:cxn>
                                    <a:cxn ang="T125">
                                      <a:pos x="T82" y="T83"/>
                                    </a:cxn>
                                  </a:cxnLst>
                                  <a:rect l="T126" t="T127" r="T128" b="T129"/>
                                  <a:pathLst>
                                    <a:path w="437" h="476">
                                      <a:moveTo>
                                        <a:pt x="197" y="473"/>
                                      </a:moveTo>
                                      <a:lnTo>
                                        <a:pt x="213" y="464"/>
                                      </a:lnTo>
                                      <a:lnTo>
                                        <a:pt x="228" y="454"/>
                                      </a:lnTo>
                                      <a:lnTo>
                                        <a:pt x="242" y="441"/>
                                      </a:lnTo>
                                      <a:lnTo>
                                        <a:pt x="257" y="432"/>
                                      </a:lnTo>
                                      <a:lnTo>
                                        <a:pt x="284" y="412"/>
                                      </a:lnTo>
                                      <a:lnTo>
                                        <a:pt x="300" y="392"/>
                                      </a:lnTo>
                                      <a:lnTo>
                                        <a:pt x="306" y="368"/>
                                      </a:lnTo>
                                      <a:lnTo>
                                        <a:pt x="307" y="340"/>
                                      </a:lnTo>
                                      <a:lnTo>
                                        <a:pt x="309" y="317"/>
                                      </a:lnTo>
                                      <a:lnTo>
                                        <a:pt x="325" y="300"/>
                                      </a:lnTo>
                                      <a:lnTo>
                                        <a:pt x="343" y="276"/>
                                      </a:lnTo>
                                      <a:lnTo>
                                        <a:pt x="360" y="279"/>
                                      </a:lnTo>
                                      <a:lnTo>
                                        <a:pt x="366" y="304"/>
                                      </a:lnTo>
                                      <a:lnTo>
                                        <a:pt x="361" y="329"/>
                                      </a:lnTo>
                                      <a:lnTo>
                                        <a:pt x="380" y="336"/>
                                      </a:lnTo>
                                      <a:lnTo>
                                        <a:pt x="388" y="312"/>
                                      </a:lnTo>
                                      <a:lnTo>
                                        <a:pt x="389" y="292"/>
                                      </a:lnTo>
                                      <a:lnTo>
                                        <a:pt x="406" y="276"/>
                                      </a:lnTo>
                                      <a:lnTo>
                                        <a:pt x="405" y="245"/>
                                      </a:lnTo>
                                      <a:lnTo>
                                        <a:pt x="406" y="226"/>
                                      </a:lnTo>
                                      <a:lnTo>
                                        <a:pt x="416" y="206"/>
                                      </a:lnTo>
                                      <a:lnTo>
                                        <a:pt x="432" y="180"/>
                                      </a:lnTo>
                                      <a:lnTo>
                                        <a:pt x="437" y="148"/>
                                      </a:lnTo>
                                      <a:lnTo>
                                        <a:pt x="428" y="117"/>
                                      </a:lnTo>
                                      <a:lnTo>
                                        <a:pt x="425" y="72"/>
                                      </a:lnTo>
                                      <a:lnTo>
                                        <a:pt x="418" y="44"/>
                                      </a:lnTo>
                                      <a:lnTo>
                                        <a:pt x="388" y="14"/>
                                      </a:lnTo>
                                      <a:lnTo>
                                        <a:pt x="349" y="5"/>
                                      </a:lnTo>
                                      <a:lnTo>
                                        <a:pt x="313" y="0"/>
                                      </a:lnTo>
                                      <a:lnTo>
                                        <a:pt x="194" y="14"/>
                                      </a:lnTo>
                                      <a:lnTo>
                                        <a:pt x="124" y="20"/>
                                      </a:lnTo>
                                      <a:lnTo>
                                        <a:pt x="68" y="88"/>
                                      </a:lnTo>
                                      <a:lnTo>
                                        <a:pt x="18" y="186"/>
                                      </a:lnTo>
                                      <a:lnTo>
                                        <a:pt x="2" y="284"/>
                                      </a:lnTo>
                                      <a:lnTo>
                                        <a:pt x="0" y="328"/>
                                      </a:lnTo>
                                      <a:lnTo>
                                        <a:pt x="15" y="392"/>
                                      </a:lnTo>
                                      <a:lnTo>
                                        <a:pt x="24" y="427"/>
                                      </a:lnTo>
                                      <a:lnTo>
                                        <a:pt x="55" y="444"/>
                                      </a:lnTo>
                                      <a:lnTo>
                                        <a:pt x="129" y="462"/>
                                      </a:lnTo>
                                      <a:lnTo>
                                        <a:pt x="180" y="476"/>
                                      </a:lnTo>
                                      <a:lnTo>
                                        <a:pt x="200" y="473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sp>
                              <p:nvSpPr>
                                <p:cNvPr id="20810" name="Freeform 106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70" y="132"/>
                                  <a:ext cx="397" cy="388"/>
                                </a:xfrm>
                                <a:custGeom>
                                  <a:avLst/>
                                  <a:gdLst>
                                    <a:gd name="T0" fmla="*/ 32 w 396"/>
                                    <a:gd name="T1" fmla="*/ 385 h 387"/>
                                    <a:gd name="T2" fmla="*/ 28 w 396"/>
                                    <a:gd name="T3" fmla="*/ 299 h 387"/>
                                    <a:gd name="T4" fmla="*/ 48 w 396"/>
                                    <a:gd name="T5" fmla="*/ 245 h 387"/>
                                    <a:gd name="T6" fmla="*/ 66 w 396"/>
                                    <a:gd name="T7" fmla="*/ 209 h 387"/>
                                    <a:gd name="T8" fmla="*/ 88 w 396"/>
                                    <a:gd name="T9" fmla="*/ 168 h 387"/>
                                    <a:gd name="T10" fmla="*/ 108 w 396"/>
                                    <a:gd name="T11" fmla="*/ 132 h 387"/>
                                    <a:gd name="T12" fmla="*/ 105 w 396"/>
                                    <a:gd name="T13" fmla="*/ 89 h 387"/>
                                    <a:gd name="T14" fmla="*/ 148 w 396"/>
                                    <a:gd name="T15" fmla="*/ 48 h 387"/>
                                    <a:gd name="T16" fmla="*/ 148 w 396"/>
                                    <a:gd name="T17" fmla="*/ 76 h 387"/>
                                    <a:gd name="T18" fmla="*/ 187 w 396"/>
                                    <a:gd name="T19" fmla="*/ 97 h 387"/>
                                    <a:gd name="T20" fmla="*/ 188 w 396"/>
                                    <a:gd name="T21" fmla="*/ 78 h 387"/>
                                    <a:gd name="T22" fmla="*/ 209 w 396"/>
                                    <a:gd name="T23" fmla="*/ 54 h 387"/>
                                    <a:gd name="T24" fmla="*/ 222 w 396"/>
                                    <a:gd name="T25" fmla="*/ 86 h 387"/>
                                    <a:gd name="T26" fmla="*/ 246 w 396"/>
                                    <a:gd name="T27" fmla="*/ 32 h 387"/>
                                    <a:gd name="T28" fmla="*/ 268 w 396"/>
                                    <a:gd name="T29" fmla="*/ 49 h 387"/>
                                    <a:gd name="T30" fmla="*/ 254 w 396"/>
                                    <a:gd name="T31" fmla="*/ 84 h 387"/>
                                    <a:gd name="T32" fmla="*/ 271 w 396"/>
                                    <a:gd name="T33" fmla="*/ 86 h 387"/>
                                    <a:gd name="T34" fmla="*/ 273 w 396"/>
                                    <a:gd name="T35" fmla="*/ 58 h 387"/>
                                    <a:gd name="T36" fmla="*/ 273 w 396"/>
                                    <a:gd name="T37" fmla="*/ 25 h 387"/>
                                    <a:gd name="T38" fmla="*/ 301 w 396"/>
                                    <a:gd name="T39" fmla="*/ 57 h 387"/>
                                    <a:gd name="T40" fmla="*/ 322 w 396"/>
                                    <a:gd name="T41" fmla="*/ 34 h 387"/>
                                    <a:gd name="T42" fmla="*/ 397 w 396"/>
                                    <a:gd name="T43" fmla="*/ 52 h 387"/>
                                    <a:gd name="T44" fmla="*/ 292 w 396"/>
                                    <a:gd name="T45" fmla="*/ 0 h 387"/>
                                    <a:gd name="T46" fmla="*/ 231 w 396"/>
                                    <a:gd name="T47" fmla="*/ 0 h 387"/>
                                    <a:gd name="T48" fmla="*/ 203 w 396"/>
                                    <a:gd name="T49" fmla="*/ 11 h 387"/>
                                    <a:gd name="T50" fmla="*/ 144 w 396"/>
                                    <a:gd name="T51" fmla="*/ 14 h 387"/>
                                    <a:gd name="T52" fmla="*/ 68 w 396"/>
                                    <a:gd name="T53" fmla="*/ 61 h 387"/>
                                    <a:gd name="T54" fmla="*/ 6 w 396"/>
                                    <a:gd name="T55" fmla="*/ 152 h 387"/>
                                    <a:gd name="T56" fmla="*/ 0 w 396"/>
                                    <a:gd name="T57" fmla="*/ 249 h 387"/>
                                    <a:gd name="T58" fmla="*/ 0 w 396"/>
                                    <a:gd name="T59" fmla="*/ 297 h 387"/>
                                    <a:gd name="T60" fmla="*/ 5 w 396"/>
                                    <a:gd name="T61" fmla="*/ 337 h 387"/>
                                    <a:gd name="T62" fmla="*/ 28 w 396"/>
                                    <a:gd name="T63" fmla="*/ 388 h 387"/>
                                    <a:gd name="T64" fmla="*/ 0 60000 65536"/>
                                    <a:gd name="T65" fmla="*/ 0 60000 65536"/>
                                    <a:gd name="T66" fmla="*/ 0 60000 65536"/>
                                    <a:gd name="T67" fmla="*/ 0 60000 65536"/>
                                    <a:gd name="T68" fmla="*/ 0 60000 65536"/>
                                    <a:gd name="T69" fmla="*/ 0 60000 65536"/>
                                    <a:gd name="T70" fmla="*/ 0 60000 65536"/>
                                    <a:gd name="T71" fmla="*/ 0 60000 65536"/>
                                    <a:gd name="T72" fmla="*/ 0 60000 65536"/>
                                    <a:gd name="T73" fmla="*/ 0 60000 65536"/>
                                    <a:gd name="T74" fmla="*/ 0 60000 65536"/>
                                    <a:gd name="T75" fmla="*/ 0 60000 65536"/>
                                    <a:gd name="T76" fmla="*/ 0 60000 65536"/>
                                    <a:gd name="T77" fmla="*/ 0 60000 65536"/>
                                    <a:gd name="T78" fmla="*/ 0 60000 65536"/>
                                    <a:gd name="T79" fmla="*/ 0 60000 65536"/>
                                    <a:gd name="T80" fmla="*/ 0 60000 65536"/>
                                    <a:gd name="T81" fmla="*/ 0 60000 65536"/>
                                    <a:gd name="T82" fmla="*/ 0 60000 65536"/>
                                    <a:gd name="T83" fmla="*/ 0 60000 65536"/>
                                    <a:gd name="T84" fmla="*/ 0 60000 65536"/>
                                    <a:gd name="T85" fmla="*/ 0 60000 65536"/>
                                    <a:gd name="T86" fmla="*/ 0 60000 65536"/>
                                    <a:gd name="T87" fmla="*/ 0 60000 65536"/>
                                    <a:gd name="T88" fmla="*/ 0 60000 65536"/>
                                    <a:gd name="T89" fmla="*/ 0 60000 65536"/>
                                    <a:gd name="T90" fmla="*/ 0 60000 65536"/>
                                    <a:gd name="T91" fmla="*/ 0 60000 65536"/>
                                    <a:gd name="T92" fmla="*/ 0 60000 65536"/>
                                    <a:gd name="T93" fmla="*/ 0 60000 65536"/>
                                    <a:gd name="T94" fmla="*/ 0 60000 65536"/>
                                    <a:gd name="T95" fmla="*/ 0 60000 65536"/>
                                    <a:gd name="T96" fmla="*/ 0 w 396"/>
                                    <a:gd name="T97" fmla="*/ 0 h 387"/>
                                    <a:gd name="T98" fmla="*/ 396 w 396"/>
                                    <a:gd name="T99" fmla="*/ 387 h 387"/>
                                  </a:gdLst>
                                  <a:ahLst/>
                                  <a:cxnLst>
                                    <a:cxn ang="T64">
                                      <a:pos x="T0" y="T1"/>
                                    </a:cxn>
                                    <a:cxn ang="T65">
                                      <a:pos x="T2" y="T3"/>
                                    </a:cxn>
                                    <a:cxn ang="T66">
                                      <a:pos x="T4" y="T5"/>
                                    </a:cxn>
                                    <a:cxn ang="T67">
                                      <a:pos x="T6" y="T7"/>
                                    </a:cxn>
                                    <a:cxn ang="T68">
                                      <a:pos x="T8" y="T9"/>
                                    </a:cxn>
                                    <a:cxn ang="T69">
                                      <a:pos x="T10" y="T11"/>
                                    </a:cxn>
                                    <a:cxn ang="T70">
                                      <a:pos x="T12" y="T13"/>
                                    </a:cxn>
                                    <a:cxn ang="T71">
                                      <a:pos x="T14" y="T15"/>
                                    </a:cxn>
                                    <a:cxn ang="T72">
                                      <a:pos x="T16" y="T17"/>
                                    </a:cxn>
                                    <a:cxn ang="T73">
                                      <a:pos x="T18" y="T19"/>
                                    </a:cxn>
                                    <a:cxn ang="T74">
                                      <a:pos x="T20" y="T21"/>
                                    </a:cxn>
                                    <a:cxn ang="T75">
                                      <a:pos x="T22" y="T23"/>
                                    </a:cxn>
                                    <a:cxn ang="T76">
                                      <a:pos x="T24" y="T25"/>
                                    </a:cxn>
                                    <a:cxn ang="T77">
                                      <a:pos x="T26" y="T27"/>
                                    </a:cxn>
                                    <a:cxn ang="T78">
                                      <a:pos x="T28" y="T29"/>
                                    </a:cxn>
                                    <a:cxn ang="T79">
                                      <a:pos x="T30" y="T31"/>
                                    </a:cxn>
                                    <a:cxn ang="T80">
                                      <a:pos x="T32" y="T33"/>
                                    </a:cxn>
                                    <a:cxn ang="T81">
                                      <a:pos x="T34" y="T35"/>
                                    </a:cxn>
                                    <a:cxn ang="T82">
                                      <a:pos x="T36" y="T37"/>
                                    </a:cxn>
                                    <a:cxn ang="T83">
                                      <a:pos x="T38" y="T39"/>
                                    </a:cxn>
                                    <a:cxn ang="T84">
                                      <a:pos x="T40" y="T41"/>
                                    </a:cxn>
                                    <a:cxn ang="T85">
                                      <a:pos x="T42" y="T43"/>
                                    </a:cxn>
                                    <a:cxn ang="T86">
                                      <a:pos x="T44" y="T45"/>
                                    </a:cxn>
                                    <a:cxn ang="T87">
                                      <a:pos x="T46" y="T47"/>
                                    </a:cxn>
                                    <a:cxn ang="T88">
                                      <a:pos x="T48" y="T49"/>
                                    </a:cxn>
                                    <a:cxn ang="T89">
                                      <a:pos x="T50" y="T51"/>
                                    </a:cxn>
                                    <a:cxn ang="T90">
                                      <a:pos x="T52" y="T53"/>
                                    </a:cxn>
                                    <a:cxn ang="T91">
                                      <a:pos x="T54" y="T55"/>
                                    </a:cxn>
                                    <a:cxn ang="T92">
                                      <a:pos x="T56" y="T57"/>
                                    </a:cxn>
                                    <a:cxn ang="T93">
                                      <a:pos x="T58" y="T59"/>
                                    </a:cxn>
                                    <a:cxn ang="T94">
                                      <a:pos x="T60" y="T61"/>
                                    </a:cxn>
                                    <a:cxn ang="T95">
                                      <a:pos x="T62" y="T63"/>
                                    </a:cxn>
                                  </a:cxnLst>
                                  <a:rect l="T96" t="T97" r="T98" b="T99"/>
                                  <a:pathLst>
                                    <a:path w="396" h="387">
                                      <a:moveTo>
                                        <a:pt x="32" y="384"/>
                                      </a:moveTo>
                                      <a:lnTo>
                                        <a:pt x="28" y="298"/>
                                      </a:lnTo>
                                      <a:lnTo>
                                        <a:pt x="48" y="244"/>
                                      </a:lnTo>
                                      <a:lnTo>
                                        <a:pt x="66" y="208"/>
                                      </a:lnTo>
                                      <a:lnTo>
                                        <a:pt x="88" y="168"/>
                                      </a:lnTo>
                                      <a:lnTo>
                                        <a:pt x="108" y="132"/>
                                      </a:lnTo>
                                      <a:lnTo>
                                        <a:pt x="105" y="89"/>
                                      </a:lnTo>
                                      <a:lnTo>
                                        <a:pt x="148" y="48"/>
                                      </a:lnTo>
                                      <a:lnTo>
                                        <a:pt x="148" y="76"/>
                                      </a:lnTo>
                                      <a:lnTo>
                                        <a:pt x="187" y="97"/>
                                      </a:lnTo>
                                      <a:lnTo>
                                        <a:pt x="188" y="78"/>
                                      </a:lnTo>
                                      <a:lnTo>
                                        <a:pt x="208" y="54"/>
                                      </a:lnTo>
                                      <a:lnTo>
                                        <a:pt x="221" y="86"/>
                                      </a:lnTo>
                                      <a:lnTo>
                                        <a:pt x="245" y="32"/>
                                      </a:lnTo>
                                      <a:lnTo>
                                        <a:pt x="267" y="49"/>
                                      </a:lnTo>
                                      <a:lnTo>
                                        <a:pt x="253" y="84"/>
                                      </a:lnTo>
                                      <a:lnTo>
                                        <a:pt x="270" y="86"/>
                                      </a:lnTo>
                                      <a:lnTo>
                                        <a:pt x="272" y="58"/>
                                      </a:lnTo>
                                      <a:lnTo>
                                        <a:pt x="272" y="25"/>
                                      </a:lnTo>
                                      <a:lnTo>
                                        <a:pt x="300" y="57"/>
                                      </a:lnTo>
                                      <a:lnTo>
                                        <a:pt x="321" y="34"/>
                                      </a:lnTo>
                                      <a:lnTo>
                                        <a:pt x="396" y="52"/>
                                      </a:lnTo>
                                      <a:lnTo>
                                        <a:pt x="291" y="0"/>
                                      </a:lnTo>
                                      <a:lnTo>
                                        <a:pt x="230" y="0"/>
                                      </a:lnTo>
                                      <a:lnTo>
                                        <a:pt x="202" y="11"/>
                                      </a:lnTo>
                                      <a:lnTo>
                                        <a:pt x="144" y="14"/>
                                      </a:lnTo>
                                      <a:lnTo>
                                        <a:pt x="68" y="61"/>
                                      </a:lnTo>
                                      <a:lnTo>
                                        <a:pt x="6" y="152"/>
                                      </a:lnTo>
                                      <a:lnTo>
                                        <a:pt x="0" y="248"/>
                                      </a:lnTo>
                                      <a:lnTo>
                                        <a:pt x="0" y="296"/>
                                      </a:lnTo>
                                      <a:lnTo>
                                        <a:pt x="5" y="336"/>
                                      </a:lnTo>
                                      <a:lnTo>
                                        <a:pt x="28" y="387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704820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sp>
                              <p:nvSpPr>
                                <p:cNvPr id="20811" name="Freeform 107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85" y="596"/>
                                  <a:ext cx="292" cy="248"/>
                                </a:xfrm>
                                <a:custGeom>
                                  <a:avLst/>
                                  <a:gdLst>
                                    <a:gd name="T0" fmla="*/ 292 w 292"/>
                                    <a:gd name="T1" fmla="*/ 248 h 246"/>
                                    <a:gd name="T2" fmla="*/ 292 w 292"/>
                                    <a:gd name="T3" fmla="*/ 190 h 246"/>
                                    <a:gd name="T4" fmla="*/ 123 w 292"/>
                                    <a:gd name="T5" fmla="*/ 41 h 246"/>
                                    <a:gd name="T6" fmla="*/ 18 w 292"/>
                                    <a:gd name="T7" fmla="*/ 0 h 246"/>
                                    <a:gd name="T8" fmla="*/ 0 w 292"/>
                                    <a:gd name="T9" fmla="*/ 56 h 246"/>
                                    <a:gd name="T10" fmla="*/ 291 w 292"/>
                                    <a:gd name="T11" fmla="*/ 248 h 246"/>
                                    <a:gd name="T12" fmla="*/ 0 60000 65536"/>
                                    <a:gd name="T13" fmla="*/ 0 60000 65536"/>
                                    <a:gd name="T14" fmla="*/ 0 60000 65536"/>
                                    <a:gd name="T15" fmla="*/ 0 60000 65536"/>
                                    <a:gd name="T16" fmla="*/ 0 60000 65536"/>
                                    <a:gd name="T17" fmla="*/ 0 60000 65536"/>
                                    <a:gd name="T18" fmla="*/ 0 w 292"/>
                                    <a:gd name="T19" fmla="*/ 0 h 246"/>
                                    <a:gd name="T20" fmla="*/ 292 w 292"/>
                                    <a:gd name="T21" fmla="*/ 246 h 246"/>
                                  </a:gdLst>
                                  <a:ahLst/>
                                  <a:cxnLst>
                                    <a:cxn ang="T12">
                                      <a:pos x="T0" y="T1"/>
                                    </a:cxn>
                                    <a:cxn ang="T13">
                                      <a:pos x="T2" y="T3"/>
                                    </a:cxn>
                                    <a:cxn ang="T14">
                                      <a:pos x="T4" y="T5"/>
                                    </a:cxn>
                                    <a:cxn ang="T15">
                                      <a:pos x="T6" y="T7"/>
                                    </a:cxn>
                                    <a:cxn ang="T16">
                                      <a:pos x="T8" y="T9"/>
                                    </a:cxn>
                                    <a:cxn ang="T17">
                                      <a:pos x="T10" y="T11"/>
                                    </a:cxn>
                                  </a:cxnLst>
                                  <a:rect l="T18" t="T19" r="T20" b="T21"/>
                                  <a:pathLst>
                                    <a:path w="292" h="246">
                                      <a:moveTo>
                                        <a:pt x="292" y="246"/>
                                      </a:moveTo>
                                      <a:lnTo>
                                        <a:pt x="292" y="188"/>
                                      </a:lnTo>
                                      <a:lnTo>
                                        <a:pt x="123" y="41"/>
                                      </a:lnTo>
                                      <a:lnTo>
                                        <a:pt x="18" y="0"/>
                                      </a:lnTo>
                                      <a:lnTo>
                                        <a:pt x="0" y="56"/>
                                      </a:lnTo>
                                      <a:lnTo>
                                        <a:pt x="291" y="246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E8ECE8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grpSp>
                              <p:nvGrpSpPr>
                                <p:cNvPr id="20812" name="Group 108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0" y="512"/>
                                  <a:ext cx="549" cy="821"/>
                                  <a:chOff x="0" y="512"/>
                                  <a:chExt cx="549" cy="821"/>
                                </a:xfrm>
                              </p:grpSpPr>
                              <p:sp>
                                <p:nvSpPr>
                                  <p:cNvPr id="20813" name="Freeform 109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" y="650"/>
                                    <a:ext cx="549" cy="816"/>
                                  </a:xfrm>
                                  <a:custGeom>
                                    <a:avLst/>
                                    <a:gdLst>
                                      <a:gd name="T0" fmla="*/ 4 w 548"/>
                                      <a:gd name="T1" fmla="*/ 87 h 814"/>
                                      <a:gd name="T2" fmla="*/ 72 w 548"/>
                                      <a:gd name="T3" fmla="*/ 53 h 814"/>
                                      <a:gd name="T4" fmla="*/ 176 w 548"/>
                                      <a:gd name="T5" fmla="*/ 0 h 814"/>
                                      <a:gd name="T6" fmla="*/ 243 w 548"/>
                                      <a:gd name="T7" fmla="*/ 24 h 814"/>
                                      <a:gd name="T8" fmla="*/ 336 w 548"/>
                                      <a:gd name="T9" fmla="*/ 58 h 814"/>
                                      <a:gd name="T10" fmla="*/ 321 w 548"/>
                                      <a:gd name="T11" fmla="*/ 117 h 814"/>
                                      <a:gd name="T12" fmla="*/ 529 w 548"/>
                                      <a:gd name="T13" fmla="*/ 207 h 814"/>
                                      <a:gd name="T14" fmla="*/ 455 w 548"/>
                                      <a:gd name="T15" fmla="*/ 239 h 814"/>
                                      <a:gd name="T16" fmla="*/ 409 w 548"/>
                                      <a:gd name="T17" fmla="*/ 311 h 814"/>
                                      <a:gd name="T18" fmla="*/ 372 w 548"/>
                                      <a:gd name="T19" fmla="*/ 368 h 814"/>
                                      <a:gd name="T20" fmla="*/ 344 w 548"/>
                                      <a:gd name="T21" fmla="*/ 396 h 814"/>
                                      <a:gd name="T22" fmla="*/ 405 w 548"/>
                                      <a:gd name="T23" fmla="*/ 394 h 814"/>
                                      <a:gd name="T24" fmla="*/ 409 w 548"/>
                                      <a:gd name="T25" fmla="*/ 412 h 814"/>
                                      <a:gd name="T26" fmla="*/ 344 w 548"/>
                                      <a:gd name="T27" fmla="*/ 424 h 814"/>
                                      <a:gd name="T28" fmla="*/ 368 w 548"/>
                                      <a:gd name="T29" fmla="*/ 448 h 814"/>
                                      <a:gd name="T30" fmla="*/ 321 w 548"/>
                                      <a:gd name="T31" fmla="*/ 497 h 814"/>
                                      <a:gd name="T32" fmla="*/ 347 w 548"/>
                                      <a:gd name="T33" fmla="*/ 524 h 814"/>
                                      <a:gd name="T34" fmla="*/ 414 w 548"/>
                                      <a:gd name="T35" fmla="*/ 530 h 814"/>
                                      <a:gd name="T36" fmla="*/ 493 w 548"/>
                                      <a:gd name="T37" fmla="*/ 524 h 814"/>
                                      <a:gd name="T38" fmla="*/ 429 w 548"/>
                                      <a:gd name="T39" fmla="*/ 544 h 814"/>
                                      <a:gd name="T40" fmla="*/ 344 w 548"/>
                                      <a:gd name="T41" fmla="*/ 553 h 814"/>
                                      <a:gd name="T42" fmla="*/ 333 w 548"/>
                                      <a:gd name="T43" fmla="*/ 605 h 814"/>
                                      <a:gd name="T44" fmla="*/ 262 w 548"/>
                                      <a:gd name="T45" fmla="*/ 625 h 814"/>
                                      <a:gd name="T46" fmla="*/ 192 w 548"/>
                                      <a:gd name="T47" fmla="*/ 639 h 814"/>
                                      <a:gd name="T48" fmla="*/ 172 w 548"/>
                                      <a:gd name="T49" fmla="*/ 692 h 814"/>
                                      <a:gd name="T50" fmla="*/ 277 w 548"/>
                                      <a:gd name="T51" fmla="*/ 704 h 814"/>
                                      <a:gd name="T52" fmla="*/ 199 w 548"/>
                                      <a:gd name="T53" fmla="*/ 721 h 814"/>
                                      <a:gd name="T54" fmla="*/ 194 w 548"/>
                                      <a:gd name="T55" fmla="*/ 756 h 814"/>
                                      <a:gd name="T56" fmla="*/ 258 w 548"/>
                                      <a:gd name="T57" fmla="*/ 783 h 814"/>
                                      <a:gd name="T58" fmla="*/ 338 w 548"/>
                                      <a:gd name="T59" fmla="*/ 795 h 814"/>
                                      <a:gd name="T60" fmla="*/ 429 w 548"/>
                                      <a:gd name="T61" fmla="*/ 810 h 814"/>
                                      <a:gd name="T62" fmla="*/ 337 w 548"/>
                                      <a:gd name="T63" fmla="*/ 816 h 814"/>
                                      <a:gd name="T64" fmla="*/ 220 w 548"/>
                                      <a:gd name="T65" fmla="*/ 798 h 814"/>
                                      <a:gd name="T66" fmla="*/ 136 w 548"/>
                                      <a:gd name="T67" fmla="*/ 754 h 814"/>
                                      <a:gd name="T68" fmla="*/ 47 w 548"/>
                                      <a:gd name="T69" fmla="*/ 717 h 814"/>
                                      <a:gd name="T70" fmla="*/ 0 60000 65536"/>
                                      <a:gd name="T71" fmla="*/ 0 60000 65536"/>
                                      <a:gd name="T72" fmla="*/ 0 60000 65536"/>
                                      <a:gd name="T73" fmla="*/ 0 60000 65536"/>
                                      <a:gd name="T74" fmla="*/ 0 60000 65536"/>
                                      <a:gd name="T75" fmla="*/ 0 60000 65536"/>
                                      <a:gd name="T76" fmla="*/ 0 60000 65536"/>
                                      <a:gd name="T77" fmla="*/ 0 60000 65536"/>
                                      <a:gd name="T78" fmla="*/ 0 60000 65536"/>
                                      <a:gd name="T79" fmla="*/ 0 60000 65536"/>
                                      <a:gd name="T80" fmla="*/ 0 60000 65536"/>
                                      <a:gd name="T81" fmla="*/ 0 60000 65536"/>
                                      <a:gd name="T82" fmla="*/ 0 60000 65536"/>
                                      <a:gd name="T83" fmla="*/ 0 60000 65536"/>
                                      <a:gd name="T84" fmla="*/ 0 60000 65536"/>
                                      <a:gd name="T85" fmla="*/ 0 60000 65536"/>
                                      <a:gd name="T86" fmla="*/ 0 60000 65536"/>
                                      <a:gd name="T87" fmla="*/ 0 60000 65536"/>
                                      <a:gd name="T88" fmla="*/ 0 60000 65536"/>
                                      <a:gd name="T89" fmla="*/ 0 60000 65536"/>
                                      <a:gd name="T90" fmla="*/ 0 60000 65536"/>
                                      <a:gd name="T91" fmla="*/ 0 60000 65536"/>
                                      <a:gd name="T92" fmla="*/ 0 60000 65536"/>
                                      <a:gd name="T93" fmla="*/ 0 60000 65536"/>
                                      <a:gd name="T94" fmla="*/ 0 60000 65536"/>
                                      <a:gd name="T95" fmla="*/ 0 60000 65536"/>
                                      <a:gd name="T96" fmla="*/ 0 60000 65536"/>
                                      <a:gd name="T97" fmla="*/ 0 60000 65536"/>
                                      <a:gd name="T98" fmla="*/ 0 60000 65536"/>
                                      <a:gd name="T99" fmla="*/ 0 60000 65536"/>
                                      <a:gd name="T100" fmla="*/ 0 60000 65536"/>
                                      <a:gd name="T101" fmla="*/ 0 60000 65536"/>
                                      <a:gd name="T102" fmla="*/ 0 60000 65536"/>
                                      <a:gd name="T103" fmla="*/ 0 60000 65536"/>
                                      <a:gd name="T104" fmla="*/ 0 60000 65536"/>
                                      <a:gd name="T105" fmla="*/ 0 w 548"/>
                                      <a:gd name="T106" fmla="*/ 0 h 814"/>
                                      <a:gd name="T107" fmla="*/ 548 w 548"/>
                                      <a:gd name="T108" fmla="*/ 814 h 814"/>
                                    </a:gdLst>
                                    <a:ahLst/>
                                    <a:cxnLst>
                                      <a:cxn ang="T70">
                                        <a:pos x="T0" y="T1"/>
                                      </a:cxn>
                                      <a:cxn ang="T71">
                                        <a:pos x="T2" y="T3"/>
                                      </a:cxn>
                                      <a:cxn ang="T72">
                                        <a:pos x="T4" y="T5"/>
                                      </a:cxn>
                                      <a:cxn ang="T73">
                                        <a:pos x="T6" y="T7"/>
                                      </a:cxn>
                                      <a:cxn ang="T74">
                                        <a:pos x="T8" y="T9"/>
                                      </a:cxn>
                                      <a:cxn ang="T75">
                                        <a:pos x="T10" y="T11"/>
                                      </a:cxn>
                                      <a:cxn ang="T76">
                                        <a:pos x="T12" y="T13"/>
                                      </a:cxn>
                                      <a:cxn ang="T77">
                                        <a:pos x="T14" y="T15"/>
                                      </a:cxn>
                                      <a:cxn ang="T78">
                                        <a:pos x="T16" y="T17"/>
                                      </a:cxn>
                                      <a:cxn ang="T79">
                                        <a:pos x="T18" y="T19"/>
                                      </a:cxn>
                                      <a:cxn ang="T80">
                                        <a:pos x="T20" y="T21"/>
                                      </a:cxn>
                                      <a:cxn ang="T81">
                                        <a:pos x="T22" y="T23"/>
                                      </a:cxn>
                                      <a:cxn ang="T82">
                                        <a:pos x="T24" y="T25"/>
                                      </a:cxn>
                                      <a:cxn ang="T83">
                                        <a:pos x="T26" y="T27"/>
                                      </a:cxn>
                                      <a:cxn ang="T84">
                                        <a:pos x="T28" y="T29"/>
                                      </a:cxn>
                                      <a:cxn ang="T85">
                                        <a:pos x="T30" y="T31"/>
                                      </a:cxn>
                                      <a:cxn ang="T86">
                                        <a:pos x="T32" y="T33"/>
                                      </a:cxn>
                                      <a:cxn ang="T87">
                                        <a:pos x="T34" y="T35"/>
                                      </a:cxn>
                                      <a:cxn ang="T88">
                                        <a:pos x="T36" y="T37"/>
                                      </a:cxn>
                                      <a:cxn ang="T89">
                                        <a:pos x="T38" y="T39"/>
                                      </a:cxn>
                                      <a:cxn ang="T90">
                                        <a:pos x="T40" y="T41"/>
                                      </a:cxn>
                                      <a:cxn ang="T91">
                                        <a:pos x="T42" y="T43"/>
                                      </a:cxn>
                                      <a:cxn ang="T92">
                                        <a:pos x="T44" y="T45"/>
                                      </a:cxn>
                                      <a:cxn ang="T93">
                                        <a:pos x="T46" y="T47"/>
                                      </a:cxn>
                                      <a:cxn ang="T94">
                                        <a:pos x="T48" y="T49"/>
                                      </a:cxn>
                                      <a:cxn ang="T95">
                                        <a:pos x="T50" y="T51"/>
                                      </a:cxn>
                                      <a:cxn ang="T96">
                                        <a:pos x="T52" y="T53"/>
                                      </a:cxn>
                                      <a:cxn ang="T97">
                                        <a:pos x="T54" y="T55"/>
                                      </a:cxn>
                                      <a:cxn ang="T98">
                                        <a:pos x="T56" y="T57"/>
                                      </a:cxn>
                                      <a:cxn ang="T99">
                                        <a:pos x="T58" y="T59"/>
                                      </a:cxn>
                                      <a:cxn ang="T100">
                                        <a:pos x="T60" y="T61"/>
                                      </a:cxn>
                                      <a:cxn ang="T101">
                                        <a:pos x="T62" y="T63"/>
                                      </a:cxn>
                                      <a:cxn ang="T102">
                                        <a:pos x="T64" y="T65"/>
                                      </a:cxn>
                                      <a:cxn ang="T103">
                                        <a:pos x="T66" y="T67"/>
                                      </a:cxn>
                                      <a:cxn ang="T104">
                                        <a:pos x="T68" y="T69"/>
                                      </a:cxn>
                                    </a:cxnLst>
                                    <a:rect l="T105" t="T106" r="T107" b="T108"/>
                                    <a:pathLst>
                                      <a:path w="548" h="814">
                                        <a:moveTo>
                                          <a:pt x="4" y="719"/>
                                        </a:moveTo>
                                        <a:lnTo>
                                          <a:pt x="4" y="87"/>
                                        </a:lnTo>
                                        <a:lnTo>
                                          <a:pt x="56" y="68"/>
                                        </a:lnTo>
                                        <a:lnTo>
                                          <a:pt x="72" y="53"/>
                                        </a:lnTo>
                                        <a:lnTo>
                                          <a:pt x="152" y="53"/>
                                        </a:lnTo>
                                        <a:lnTo>
                                          <a:pt x="176" y="0"/>
                                        </a:lnTo>
                                        <a:lnTo>
                                          <a:pt x="212" y="5"/>
                                        </a:lnTo>
                                        <a:lnTo>
                                          <a:pt x="243" y="24"/>
                                        </a:lnTo>
                                        <a:lnTo>
                                          <a:pt x="262" y="21"/>
                                        </a:lnTo>
                                        <a:lnTo>
                                          <a:pt x="335" y="58"/>
                                        </a:lnTo>
                                        <a:lnTo>
                                          <a:pt x="302" y="73"/>
                                        </a:lnTo>
                                        <a:lnTo>
                                          <a:pt x="320" y="117"/>
                                        </a:lnTo>
                                        <a:lnTo>
                                          <a:pt x="506" y="190"/>
                                        </a:lnTo>
                                        <a:lnTo>
                                          <a:pt x="528" y="206"/>
                                        </a:lnTo>
                                        <a:lnTo>
                                          <a:pt x="484" y="206"/>
                                        </a:lnTo>
                                        <a:lnTo>
                                          <a:pt x="454" y="238"/>
                                        </a:lnTo>
                                        <a:lnTo>
                                          <a:pt x="426" y="273"/>
                                        </a:lnTo>
                                        <a:lnTo>
                                          <a:pt x="408" y="310"/>
                                        </a:lnTo>
                                        <a:lnTo>
                                          <a:pt x="396" y="340"/>
                                        </a:lnTo>
                                        <a:lnTo>
                                          <a:pt x="371" y="367"/>
                                        </a:lnTo>
                                        <a:lnTo>
                                          <a:pt x="348" y="371"/>
                                        </a:lnTo>
                                        <a:lnTo>
                                          <a:pt x="343" y="395"/>
                                        </a:lnTo>
                                        <a:lnTo>
                                          <a:pt x="373" y="388"/>
                                        </a:lnTo>
                                        <a:lnTo>
                                          <a:pt x="404" y="393"/>
                                        </a:lnTo>
                                        <a:lnTo>
                                          <a:pt x="447" y="400"/>
                                        </a:lnTo>
                                        <a:lnTo>
                                          <a:pt x="408" y="411"/>
                                        </a:lnTo>
                                        <a:lnTo>
                                          <a:pt x="368" y="413"/>
                                        </a:lnTo>
                                        <a:lnTo>
                                          <a:pt x="343" y="423"/>
                                        </a:lnTo>
                                        <a:lnTo>
                                          <a:pt x="336" y="458"/>
                                        </a:lnTo>
                                        <a:lnTo>
                                          <a:pt x="367" y="447"/>
                                        </a:lnTo>
                                        <a:lnTo>
                                          <a:pt x="346" y="479"/>
                                        </a:lnTo>
                                        <a:lnTo>
                                          <a:pt x="320" y="496"/>
                                        </a:lnTo>
                                        <a:lnTo>
                                          <a:pt x="304" y="520"/>
                                        </a:lnTo>
                                        <a:lnTo>
                                          <a:pt x="346" y="523"/>
                                        </a:lnTo>
                                        <a:lnTo>
                                          <a:pt x="373" y="529"/>
                                        </a:lnTo>
                                        <a:lnTo>
                                          <a:pt x="413" y="529"/>
                                        </a:lnTo>
                                        <a:lnTo>
                                          <a:pt x="444" y="528"/>
                                        </a:lnTo>
                                        <a:lnTo>
                                          <a:pt x="492" y="523"/>
                                        </a:lnTo>
                                        <a:lnTo>
                                          <a:pt x="548" y="516"/>
                                        </a:lnTo>
                                        <a:lnTo>
                                          <a:pt x="428" y="543"/>
                                        </a:lnTo>
                                        <a:lnTo>
                                          <a:pt x="389" y="552"/>
                                        </a:lnTo>
                                        <a:lnTo>
                                          <a:pt x="343" y="552"/>
                                        </a:lnTo>
                                        <a:lnTo>
                                          <a:pt x="313" y="555"/>
                                        </a:lnTo>
                                        <a:lnTo>
                                          <a:pt x="332" y="604"/>
                                        </a:lnTo>
                                        <a:lnTo>
                                          <a:pt x="300" y="620"/>
                                        </a:lnTo>
                                        <a:lnTo>
                                          <a:pt x="262" y="623"/>
                                        </a:lnTo>
                                        <a:lnTo>
                                          <a:pt x="225" y="626"/>
                                        </a:lnTo>
                                        <a:lnTo>
                                          <a:pt x="192" y="637"/>
                                        </a:lnTo>
                                        <a:lnTo>
                                          <a:pt x="168" y="662"/>
                                        </a:lnTo>
                                        <a:lnTo>
                                          <a:pt x="172" y="690"/>
                                        </a:lnTo>
                                        <a:lnTo>
                                          <a:pt x="209" y="694"/>
                                        </a:lnTo>
                                        <a:lnTo>
                                          <a:pt x="276" y="702"/>
                                        </a:lnTo>
                                        <a:lnTo>
                                          <a:pt x="244" y="715"/>
                                        </a:lnTo>
                                        <a:lnTo>
                                          <a:pt x="199" y="719"/>
                                        </a:lnTo>
                                        <a:lnTo>
                                          <a:pt x="176" y="723"/>
                                        </a:lnTo>
                                        <a:lnTo>
                                          <a:pt x="194" y="754"/>
                                        </a:lnTo>
                                        <a:lnTo>
                                          <a:pt x="218" y="766"/>
                                        </a:lnTo>
                                        <a:lnTo>
                                          <a:pt x="258" y="781"/>
                                        </a:lnTo>
                                        <a:lnTo>
                                          <a:pt x="302" y="790"/>
                                        </a:lnTo>
                                        <a:lnTo>
                                          <a:pt x="337" y="793"/>
                                        </a:lnTo>
                                        <a:lnTo>
                                          <a:pt x="374" y="799"/>
                                        </a:lnTo>
                                        <a:lnTo>
                                          <a:pt x="428" y="808"/>
                                        </a:lnTo>
                                        <a:lnTo>
                                          <a:pt x="376" y="814"/>
                                        </a:lnTo>
                                        <a:lnTo>
                                          <a:pt x="336" y="814"/>
                                        </a:lnTo>
                                        <a:lnTo>
                                          <a:pt x="284" y="808"/>
                                        </a:lnTo>
                                        <a:lnTo>
                                          <a:pt x="220" y="796"/>
                                        </a:lnTo>
                                        <a:lnTo>
                                          <a:pt x="176" y="776"/>
                                        </a:lnTo>
                                        <a:lnTo>
                                          <a:pt x="136" y="752"/>
                                        </a:lnTo>
                                        <a:lnTo>
                                          <a:pt x="101" y="733"/>
                                        </a:lnTo>
                                        <a:lnTo>
                                          <a:pt x="47" y="715"/>
                                        </a:lnTo>
                                        <a:lnTo>
                                          <a:pt x="0" y="719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40444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814" name="Freeform 110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5" y="644"/>
                                    <a:ext cx="264" cy="588"/>
                                  </a:xfrm>
                                  <a:custGeom>
                                    <a:avLst/>
                                    <a:gdLst>
                                      <a:gd name="T0" fmla="*/ 142 w 264"/>
                                      <a:gd name="T1" fmla="*/ 64 h 588"/>
                                      <a:gd name="T2" fmla="*/ 174 w 264"/>
                                      <a:gd name="T3" fmla="*/ 0 h 588"/>
                                      <a:gd name="T4" fmla="*/ 264 w 264"/>
                                      <a:gd name="T5" fmla="*/ 32 h 588"/>
                                      <a:gd name="T6" fmla="*/ 212 w 264"/>
                                      <a:gd name="T7" fmla="*/ 43 h 588"/>
                                      <a:gd name="T8" fmla="*/ 184 w 264"/>
                                      <a:gd name="T9" fmla="*/ 59 h 588"/>
                                      <a:gd name="T10" fmla="*/ 199 w 264"/>
                                      <a:gd name="T11" fmla="*/ 88 h 588"/>
                                      <a:gd name="T12" fmla="*/ 236 w 264"/>
                                      <a:gd name="T13" fmla="*/ 91 h 588"/>
                                      <a:gd name="T14" fmla="*/ 170 w 264"/>
                                      <a:gd name="T15" fmla="*/ 116 h 588"/>
                                      <a:gd name="T16" fmla="*/ 109 w 264"/>
                                      <a:gd name="T17" fmla="*/ 145 h 588"/>
                                      <a:gd name="T18" fmla="*/ 51 w 264"/>
                                      <a:gd name="T19" fmla="*/ 338 h 588"/>
                                      <a:gd name="T20" fmla="*/ 22 w 264"/>
                                      <a:gd name="T21" fmla="*/ 421 h 588"/>
                                      <a:gd name="T22" fmla="*/ 0 w 264"/>
                                      <a:gd name="T23" fmla="*/ 588 h 588"/>
                                      <a:gd name="T24" fmla="*/ 0 w 264"/>
                                      <a:gd name="T25" fmla="*/ 283 h 588"/>
                                      <a:gd name="T26" fmla="*/ 0 w 264"/>
                                      <a:gd name="T27" fmla="*/ 88 h 588"/>
                                      <a:gd name="T28" fmla="*/ 56 w 264"/>
                                      <a:gd name="T29" fmla="*/ 61 h 588"/>
                                      <a:gd name="T30" fmla="*/ 140 w 264"/>
                                      <a:gd name="T31" fmla="*/ 84 h 588"/>
                                      <a:gd name="T32" fmla="*/ 174 w 264"/>
                                      <a:gd name="T33" fmla="*/ 81 h 588"/>
                                      <a:gd name="T34" fmla="*/ 140 w 264"/>
                                      <a:gd name="T35" fmla="*/ 68 h 588"/>
                                      <a:gd name="T36" fmla="*/ 0 60000 65536"/>
                                      <a:gd name="T37" fmla="*/ 0 60000 65536"/>
                                      <a:gd name="T38" fmla="*/ 0 60000 65536"/>
                                      <a:gd name="T39" fmla="*/ 0 60000 65536"/>
                                      <a:gd name="T40" fmla="*/ 0 60000 65536"/>
                                      <a:gd name="T41" fmla="*/ 0 60000 65536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w 264"/>
                                      <a:gd name="T55" fmla="*/ 0 h 588"/>
                                      <a:gd name="T56" fmla="*/ 264 w 264"/>
                                      <a:gd name="T57" fmla="*/ 588 h 588"/>
                                    </a:gdLst>
                                    <a:ahLst/>
                                    <a:cxnLst>
                                      <a:cxn ang="T36">
                                        <a:pos x="T0" y="T1"/>
                                      </a:cxn>
                                      <a:cxn ang="T37">
                                        <a:pos x="T2" y="T3"/>
                                      </a:cxn>
                                      <a:cxn ang="T38">
                                        <a:pos x="T4" y="T5"/>
                                      </a:cxn>
                                      <a:cxn ang="T39">
                                        <a:pos x="T6" y="T7"/>
                                      </a:cxn>
                                      <a:cxn ang="T40">
                                        <a:pos x="T8" y="T9"/>
                                      </a:cxn>
                                      <a:cxn ang="T41">
                                        <a:pos x="T10" y="T11"/>
                                      </a:cxn>
                                      <a:cxn ang="T42">
                                        <a:pos x="T12" y="T13"/>
                                      </a:cxn>
                                      <a:cxn ang="T43">
                                        <a:pos x="T14" y="T15"/>
                                      </a:cxn>
                                      <a:cxn ang="T44">
                                        <a:pos x="T16" y="T17"/>
                                      </a:cxn>
                                      <a:cxn ang="T45">
                                        <a:pos x="T18" y="T19"/>
                                      </a:cxn>
                                      <a:cxn ang="T46">
                                        <a:pos x="T20" y="T21"/>
                                      </a:cxn>
                                      <a:cxn ang="T47">
                                        <a:pos x="T22" y="T23"/>
                                      </a:cxn>
                                      <a:cxn ang="T48">
                                        <a:pos x="T24" y="T25"/>
                                      </a:cxn>
                                      <a:cxn ang="T49">
                                        <a:pos x="T26" y="T27"/>
                                      </a:cxn>
                                      <a:cxn ang="T50">
                                        <a:pos x="T28" y="T29"/>
                                      </a:cxn>
                                      <a:cxn ang="T51">
                                        <a:pos x="T30" y="T31"/>
                                      </a:cxn>
                                      <a:cxn ang="T52">
                                        <a:pos x="T32" y="T33"/>
                                      </a:cxn>
                                      <a:cxn ang="T53">
                                        <a:pos x="T34" y="T35"/>
                                      </a:cxn>
                                    </a:cxnLst>
                                    <a:rect l="T54" t="T55" r="T56" b="T57"/>
                                    <a:pathLst>
                                      <a:path w="264" h="588">
                                        <a:moveTo>
                                          <a:pt x="142" y="64"/>
                                        </a:moveTo>
                                        <a:lnTo>
                                          <a:pt x="174" y="0"/>
                                        </a:lnTo>
                                        <a:lnTo>
                                          <a:pt x="264" y="32"/>
                                        </a:lnTo>
                                        <a:lnTo>
                                          <a:pt x="212" y="43"/>
                                        </a:lnTo>
                                        <a:lnTo>
                                          <a:pt x="184" y="59"/>
                                        </a:lnTo>
                                        <a:lnTo>
                                          <a:pt x="199" y="88"/>
                                        </a:lnTo>
                                        <a:lnTo>
                                          <a:pt x="236" y="91"/>
                                        </a:lnTo>
                                        <a:lnTo>
                                          <a:pt x="170" y="116"/>
                                        </a:lnTo>
                                        <a:lnTo>
                                          <a:pt x="109" y="145"/>
                                        </a:lnTo>
                                        <a:lnTo>
                                          <a:pt x="51" y="338"/>
                                        </a:lnTo>
                                        <a:lnTo>
                                          <a:pt x="22" y="421"/>
                                        </a:lnTo>
                                        <a:lnTo>
                                          <a:pt x="0" y="588"/>
                                        </a:lnTo>
                                        <a:lnTo>
                                          <a:pt x="0" y="283"/>
                                        </a:lnTo>
                                        <a:lnTo>
                                          <a:pt x="0" y="88"/>
                                        </a:lnTo>
                                        <a:lnTo>
                                          <a:pt x="56" y="61"/>
                                        </a:lnTo>
                                        <a:lnTo>
                                          <a:pt x="140" y="84"/>
                                        </a:lnTo>
                                        <a:lnTo>
                                          <a:pt x="174" y="81"/>
                                        </a:lnTo>
                                        <a:lnTo>
                                          <a:pt x="140" y="68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815" name="Freeform 111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301" y="708"/>
                                    <a:ext cx="115" cy="104"/>
                                  </a:xfrm>
                                  <a:custGeom>
                                    <a:avLst/>
                                    <a:gdLst>
                                      <a:gd name="T0" fmla="*/ 114 w 114"/>
                                      <a:gd name="T1" fmla="*/ 100 h 104"/>
                                      <a:gd name="T2" fmla="*/ 81 w 114"/>
                                      <a:gd name="T3" fmla="*/ 50 h 104"/>
                                      <a:gd name="T4" fmla="*/ 26 w 114"/>
                                      <a:gd name="T5" fmla="*/ 0 h 104"/>
                                      <a:gd name="T6" fmla="*/ 0 w 114"/>
                                      <a:gd name="T7" fmla="*/ 18 h 104"/>
                                      <a:gd name="T8" fmla="*/ 16 w 114"/>
                                      <a:gd name="T9" fmla="*/ 61 h 104"/>
                                      <a:gd name="T10" fmla="*/ 115 w 114"/>
                                      <a:gd name="T11" fmla="*/ 104 h 104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60000 65536"/>
                                      <a:gd name="T16" fmla="*/ 0 60000 65536"/>
                                      <a:gd name="T17" fmla="*/ 0 60000 65536"/>
                                      <a:gd name="T18" fmla="*/ 0 w 114"/>
                                      <a:gd name="T19" fmla="*/ 0 h 104"/>
                                      <a:gd name="T20" fmla="*/ 114 w 114"/>
                                      <a:gd name="T21" fmla="*/ 104 h 104"/>
                                    </a:gdLst>
                                    <a:ahLst/>
                                    <a:cxnLst>
                                      <a:cxn ang="T12">
                                        <a:pos x="T0" y="T1"/>
                                      </a:cxn>
                                      <a:cxn ang="T13">
                                        <a:pos x="T2" y="T3"/>
                                      </a:cxn>
                                      <a:cxn ang="T14">
                                        <a:pos x="T4" y="T5"/>
                                      </a:cxn>
                                      <a:cxn ang="T15">
                                        <a:pos x="T6" y="T7"/>
                                      </a:cxn>
                                      <a:cxn ang="T16">
                                        <a:pos x="T8" y="T9"/>
                                      </a:cxn>
                                      <a:cxn ang="T17">
                                        <a:pos x="T10" y="T11"/>
                                      </a:cxn>
                                    </a:cxnLst>
                                    <a:rect l="T18" t="T19" r="T20" b="T21"/>
                                    <a:pathLst>
                                      <a:path w="114" h="104">
                                        <a:moveTo>
                                          <a:pt x="113" y="100"/>
                                        </a:moveTo>
                                        <a:lnTo>
                                          <a:pt x="80" y="50"/>
                                        </a:lnTo>
                                        <a:lnTo>
                                          <a:pt x="26" y="0"/>
                                        </a:lnTo>
                                        <a:lnTo>
                                          <a:pt x="0" y="18"/>
                                        </a:lnTo>
                                        <a:lnTo>
                                          <a:pt x="16" y="61"/>
                                        </a:lnTo>
                                        <a:lnTo>
                                          <a:pt x="114" y="104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816" name="Freeform 112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758" y="1355"/>
                                    <a:ext cx="177" cy="149"/>
                                  </a:xfrm>
                                  <a:custGeom>
                                    <a:avLst/>
                                    <a:gdLst>
                                      <a:gd name="T0" fmla="*/ 0 w 176"/>
                                      <a:gd name="T1" fmla="*/ 136 h 148"/>
                                      <a:gd name="T2" fmla="*/ 17 w 176"/>
                                      <a:gd name="T3" fmla="*/ 113 h 148"/>
                                      <a:gd name="T4" fmla="*/ 66 w 176"/>
                                      <a:gd name="T5" fmla="*/ 107 h 148"/>
                                      <a:gd name="T6" fmla="*/ 108 w 176"/>
                                      <a:gd name="T7" fmla="*/ 77 h 148"/>
                                      <a:gd name="T8" fmla="*/ 117 w 176"/>
                                      <a:gd name="T9" fmla="*/ 60 h 148"/>
                                      <a:gd name="T10" fmla="*/ 121 w 176"/>
                                      <a:gd name="T11" fmla="*/ 0 h 148"/>
                                      <a:gd name="T12" fmla="*/ 163 w 176"/>
                                      <a:gd name="T13" fmla="*/ 0 h 148"/>
                                      <a:gd name="T14" fmla="*/ 177 w 176"/>
                                      <a:gd name="T15" fmla="*/ 17 h 148"/>
                                      <a:gd name="T16" fmla="*/ 161 w 176"/>
                                      <a:gd name="T17" fmla="*/ 32 h 148"/>
                                      <a:gd name="T18" fmla="*/ 133 w 176"/>
                                      <a:gd name="T19" fmla="*/ 60 h 148"/>
                                      <a:gd name="T20" fmla="*/ 111 w 176"/>
                                      <a:gd name="T21" fmla="*/ 89 h 148"/>
                                      <a:gd name="T22" fmla="*/ 85 w 176"/>
                                      <a:gd name="T23" fmla="*/ 107 h 148"/>
                                      <a:gd name="T24" fmla="*/ 56 w 176"/>
                                      <a:gd name="T25" fmla="*/ 125 h 148"/>
                                      <a:gd name="T26" fmla="*/ 16 w 176"/>
                                      <a:gd name="T27" fmla="*/ 149 h 148"/>
                                      <a:gd name="T28" fmla="*/ 7 w 176"/>
                                      <a:gd name="T29" fmla="*/ 132 h 148"/>
                                      <a:gd name="T30" fmla="*/ 0 60000 65536"/>
                                      <a:gd name="T31" fmla="*/ 0 60000 65536"/>
                                      <a:gd name="T32" fmla="*/ 0 60000 65536"/>
                                      <a:gd name="T33" fmla="*/ 0 60000 65536"/>
                                      <a:gd name="T34" fmla="*/ 0 60000 65536"/>
                                      <a:gd name="T35" fmla="*/ 0 60000 65536"/>
                                      <a:gd name="T36" fmla="*/ 0 60000 65536"/>
                                      <a:gd name="T37" fmla="*/ 0 60000 65536"/>
                                      <a:gd name="T38" fmla="*/ 0 60000 65536"/>
                                      <a:gd name="T39" fmla="*/ 0 60000 65536"/>
                                      <a:gd name="T40" fmla="*/ 0 60000 65536"/>
                                      <a:gd name="T41" fmla="*/ 0 60000 65536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w 176"/>
                                      <a:gd name="T46" fmla="*/ 0 h 148"/>
                                      <a:gd name="T47" fmla="*/ 176 w 176"/>
                                      <a:gd name="T48" fmla="*/ 148 h 148"/>
                                    </a:gdLst>
                                    <a:ahLst/>
                                    <a:cxnLst>
                                      <a:cxn ang="T30">
                                        <a:pos x="T0" y="T1"/>
                                      </a:cxn>
                                      <a:cxn ang="T31">
                                        <a:pos x="T2" y="T3"/>
                                      </a:cxn>
                                      <a:cxn ang="T32">
                                        <a:pos x="T4" y="T5"/>
                                      </a:cxn>
                                      <a:cxn ang="T33">
                                        <a:pos x="T6" y="T7"/>
                                      </a:cxn>
                                      <a:cxn ang="T34">
                                        <a:pos x="T8" y="T9"/>
                                      </a:cxn>
                                      <a:cxn ang="T35">
                                        <a:pos x="T10" y="T11"/>
                                      </a:cxn>
                                      <a:cxn ang="T36">
                                        <a:pos x="T12" y="T13"/>
                                      </a:cxn>
                                      <a:cxn ang="T37">
                                        <a:pos x="T14" y="T15"/>
                                      </a:cxn>
                                      <a:cxn ang="T38">
                                        <a:pos x="T16" y="T17"/>
                                      </a:cxn>
                                      <a:cxn ang="T39">
                                        <a:pos x="T18" y="T19"/>
                                      </a:cxn>
                                      <a:cxn ang="T40">
                                        <a:pos x="T20" y="T21"/>
                                      </a:cxn>
                                      <a:cxn ang="T41">
                                        <a:pos x="T22" y="T23"/>
                                      </a:cxn>
                                      <a:cxn ang="T42">
                                        <a:pos x="T24" y="T25"/>
                                      </a:cxn>
                                      <a:cxn ang="T43">
                                        <a:pos x="T26" y="T27"/>
                                      </a:cxn>
                                      <a:cxn ang="T44">
                                        <a:pos x="T28" y="T29"/>
                                      </a:cxn>
                                    </a:cxnLst>
                                    <a:rect l="T45" t="T46" r="T47" b="T48"/>
                                    <a:pathLst>
                                      <a:path w="176" h="148">
                                        <a:moveTo>
                                          <a:pt x="0" y="135"/>
                                        </a:moveTo>
                                        <a:lnTo>
                                          <a:pt x="17" y="112"/>
                                        </a:lnTo>
                                        <a:lnTo>
                                          <a:pt x="66" y="106"/>
                                        </a:lnTo>
                                        <a:lnTo>
                                          <a:pt x="107" y="76"/>
                                        </a:lnTo>
                                        <a:lnTo>
                                          <a:pt x="116" y="60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162" y="0"/>
                                        </a:lnTo>
                                        <a:lnTo>
                                          <a:pt x="176" y="17"/>
                                        </a:lnTo>
                                        <a:lnTo>
                                          <a:pt x="160" y="32"/>
                                        </a:lnTo>
                                        <a:lnTo>
                                          <a:pt x="132" y="60"/>
                                        </a:lnTo>
                                        <a:lnTo>
                                          <a:pt x="110" y="88"/>
                                        </a:lnTo>
                                        <a:lnTo>
                                          <a:pt x="85" y="106"/>
                                        </a:lnTo>
                                        <a:lnTo>
                                          <a:pt x="56" y="124"/>
                                        </a:lnTo>
                                        <a:lnTo>
                                          <a:pt x="16" y="148"/>
                                        </a:lnTo>
                                        <a:lnTo>
                                          <a:pt x="7" y="131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817" name="Freeform 113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992" y="1405"/>
                                    <a:ext cx="327" cy="96"/>
                                  </a:xfrm>
                                  <a:custGeom>
                                    <a:avLst/>
                                    <a:gdLst>
                                      <a:gd name="T0" fmla="*/ 0 w 326"/>
                                      <a:gd name="T1" fmla="*/ 0 h 95"/>
                                      <a:gd name="T2" fmla="*/ 38 w 326"/>
                                      <a:gd name="T3" fmla="*/ 24 h 95"/>
                                      <a:gd name="T4" fmla="*/ 60 w 326"/>
                                      <a:gd name="T5" fmla="*/ 50 h 95"/>
                                      <a:gd name="T6" fmla="*/ 83 w 326"/>
                                      <a:gd name="T7" fmla="*/ 37 h 95"/>
                                      <a:gd name="T8" fmla="*/ 99 w 326"/>
                                      <a:gd name="T9" fmla="*/ 44 h 95"/>
                                      <a:gd name="T10" fmla="*/ 106 w 326"/>
                                      <a:gd name="T11" fmla="*/ 96 h 95"/>
                                      <a:gd name="T12" fmla="*/ 144 w 326"/>
                                      <a:gd name="T13" fmla="*/ 53 h 95"/>
                                      <a:gd name="T14" fmla="*/ 177 w 326"/>
                                      <a:gd name="T15" fmla="*/ 29 h 95"/>
                                      <a:gd name="T16" fmla="*/ 212 w 326"/>
                                      <a:gd name="T17" fmla="*/ 52 h 95"/>
                                      <a:gd name="T18" fmla="*/ 228 w 326"/>
                                      <a:gd name="T19" fmla="*/ 56 h 95"/>
                                      <a:gd name="T20" fmla="*/ 251 w 326"/>
                                      <a:gd name="T21" fmla="*/ 32 h 95"/>
                                      <a:gd name="T22" fmla="*/ 284 w 326"/>
                                      <a:gd name="T23" fmla="*/ 42 h 95"/>
                                      <a:gd name="T24" fmla="*/ 327 w 326"/>
                                      <a:gd name="T25" fmla="*/ 81 h 95"/>
                                      <a:gd name="T26" fmla="*/ 320 w 326"/>
                                      <a:gd name="T27" fmla="*/ 49 h 95"/>
                                      <a:gd name="T28" fmla="*/ 290 w 326"/>
                                      <a:gd name="T29" fmla="*/ 24 h 95"/>
                                      <a:gd name="T30" fmla="*/ 266 w 326"/>
                                      <a:gd name="T31" fmla="*/ 11 h 95"/>
                                      <a:gd name="T32" fmla="*/ 228 w 326"/>
                                      <a:gd name="T33" fmla="*/ 14 h 95"/>
                                      <a:gd name="T34" fmla="*/ 181 w 326"/>
                                      <a:gd name="T35" fmla="*/ 15 h 95"/>
                                      <a:gd name="T36" fmla="*/ 145 w 326"/>
                                      <a:gd name="T37" fmla="*/ 11 h 95"/>
                                      <a:gd name="T38" fmla="*/ 114 w 326"/>
                                      <a:gd name="T39" fmla="*/ 6 h 95"/>
                                      <a:gd name="T40" fmla="*/ 68 w 326"/>
                                      <a:gd name="T41" fmla="*/ 6 h 95"/>
                                      <a:gd name="T42" fmla="*/ 3 w 326"/>
                                      <a:gd name="T43" fmla="*/ 2 h 95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60000 65536"/>
                                      <a:gd name="T55" fmla="*/ 0 60000 65536"/>
                                      <a:gd name="T56" fmla="*/ 0 60000 65536"/>
                                      <a:gd name="T57" fmla="*/ 0 60000 65536"/>
                                      <a:gd name="T58" fmla="*/ 0 60000 65536"/>
                                      <a:gd name="T59" fmla="*/ 0 60000 65536"/>
                                      <a:gd name="T60" fmla="*/ 0 60000 65536"/>
                                      <a:gd name="T61" fmla="*/ 0 60000 65536"/>
                                      <a:gd name="T62" fmla="*/ 0 60000 65536"/>
                                      <a:gd name="T63" fmla="*/ 0 60000 65536"/>
                                      <a:gd name="T64" fmla="*/ 0 60000 65536"/>
                                      <a:gd name="T65" fmla="*/ 0 60000 65536"/>
                                      <a:gd name="T66" fmla="*/ 0 w 326"/>
                                      <a:gd name="T67" fmla="*/ 0 h 95"/>
                                      <a:gd name="T68" fmla="*/ 326 w 326"/>
                                      <a:gd name="T69" fmla="*/ 95 h 95"/>
                                    </a:gdLst>
                                    <a:ahLst/>
                                    <a:cxnLst>
                                      <a:cxn ang="T44">
                                        <a:pos x="T0" y="T1"/>
                                      </a:cxn>
                                      <a:cxn ang="T45">
                                        <a:pos x="T2" y="T3"/>
                                      </a:cxn>
                                      <a:cxn ang="T46">
                                        <a:pos x="T4" y="T5"/>
                                      </a:cxn>
                                      <a:cxn ang="T47">
                                        <a:pos x="T6" y="T7"/>
                                      </a:cxn>
                                      <a:cxn ang="T48">
                                        <a:pos x="T8" y="T9"/>
                                      </a:cxn>
                                      <a:cxn ang="T49">
                                        <a:pos x="T10" y="T11"/>
                                      </a:cxn>
                                      <a:cxn ang="T50">
                                        <a:pos x="T12" y="T13"/>
                                      </a:cxn>
                                      <a:cxn ang="T51">
                                        <a:pos x="T14" y="T15"/>
                                      </a:cxn>
                                      <a:cxn ang="T52">
                                        <a:pos x="T16" y="T17"/>
                                      </a:cxn>
                                      <a:cxn ang="T53">
                                        <a:pos x="T18" y="T19"/>
                                      </a:cxn>
                                      <a:cxn ang="T54">
                                        <a:pos x="T20" y="T21"/>
                                      </a:cxn>
                                      <a:cxn ang="T55">
                                        <a:pos x="T22" y="T23"/>
                                      </a:cxn>
                                      <a:cxn ang="T56">
                                        <a:pos x="T24" y="T25"/>
                                      </a:cxn>
                                      <a:cxn ang="T57">
                                        <a:pos x="T26" y="T27"/>
                                      </a:cxn>
                                      <a:cxn ang="T58">
                                        <a:pos x="T28" y="T29"/>
                                      </a:cxn>
                                      <a:cxn ang="T59">
                                        <a:pos x="T30" y="T31"/>
                                      </a:cxn>
                                      <a:cxn ang="T60">
                                        <a:pos x="T32" y="T33"/>
                                      </a:cxn>
                                      <a:cxn ang="T61">
                                        <a:pos x="T34" y="T35"/>
                                      </a:cxn>
                                      <a:cxn ang="T62">
                                        <a:pos x="T36" y="T37"/>
                                      </a:cxn>
                                      <a:cxn ang="T63">
                                        <a:pos x="T38" y="T39"/>
                                      </a:cxn>
                                      <a:cxn ang="T64">
                                        <a:pos x="T40" y="T41"/>
                                      </a:cxn>
                                      <a:cxn ang="T65">
                                        <a:pos x="T42" y="T43"/>
                                      </a:cxn>
                                    </a:cxnLst>
                                    <a:rect l="T66" t="T67" r="T68" b="T69"/>
                                    <a:pathLst>
                                      <a:path w="326" h="95">
                                        <a:moveTo>
                                          <a:pt x="0" y="0"/>
                                        </a:moveTo>
                                        <a:lnTo>
                                          <a:pt x="38" y="24"/>
                                        </a:lnTo>
                                        <a:lnTo>
                                          <a:pt x="60" y="49"/>
                                        </a:lnTo>
                                        <a:lnTo>
                                          <a:pt x="83" y="37"/>
                                        </a:lnTo>
                                        <a:lnTo>
                                          <a:pt x="99" y="44"/>
                                        </a:lnTo>
                                        <a:lnTo>
                                          <a:pt x="106" y="95"/>
                                        </a:lnTo>
                                        <a:lnTo>
                                          <a:pt x="144" y="52"/>
                                        </a:lnTo>
                                        <a:lnTo>
                                          <a:pt x="176" y="29"/>
                                        </a:lnTo>
                                        <a:lnTo>
                                          <a:pt x="211" y="51"/>
                                        </a:lnTo>
                                        <a:lnTo>
                                          <a:pt x="227" y="55"/>
                                        </a:lnTo>
                                        <a:lnTo>
                                          <a:pt x="250" y="32"/>
                                        </a:lnTo>
                                        <a:lnTo>
                                          <a:pt x="283" y="42"/>
                                        </a:lnTo>
                                        <a:lnTo>
                                          <a:pt x="326" y="80"/>
                                        </a:lnTo>
                                        <a:lnTo>
                                          <a:pt x="319" y="48"/>
                                        </a:lnTo>
                                        <a:lnTo>
                                          <a:pt x="289" y="24"/>
                                        </a:lnTo>
                                        <a:lnTo>
                                          <a:pt x="265" y="11"/>
                                        </a:lnTo>
                                        <a:lnTo>
                                          <a:pt x="227" y="14"/>
                                        </a:lnTo>
                                        <a:lnTo>
                                          <a:pt x="180" y="15"/>
                                        </a:lnTo>
                                        <a:lnTo>
                                          <a:pt x="145" y="11"/>
                                        </a:lnTo>
                                        <a:lnTo>
                                          <a:pt x="114" y="6"/>
                                        </a:lnTo>
                                        <a:lnTo>
                                          <a:pt x="68" y="6"/>
                                        </a:lnTo>
                                        <a:lnTo>
                                          <a:pt x="3" y="2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818" name="Freeform 114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187" y="812"/>
                                    <a:ext cx="584" cy="379"/>
                                  </a:xfrm>
                                  <a:custGeom>
                                    <a:avLst/>
                                    <a:gdLst>
                                      <a:gd name="T0" fmla="*/ 584 w 584"/>
                                      <a:gd name="T1" fmla="*/ 379 h 377"/>
                                      <a:gd name="T2" fmla="*/ 580 w 584"/>
                                      <a:gd name="T3" fmla="*/ 92 h 377"/>
                                      <a:gd name="T4" fmla="*/ 236 w 584"/>
                                      <a:gd name="T5" fmla="*/ 0 h 377"/>
                                      <a:gd name="T6" fmla="*/ 0 w 584"/>
                                      <a:gd name="T7" fmla="*/ 200 h 377"/>
                                      <a:gd name="T8" fmla="*/ 580 w 584"/>
                                      <a:gd name="T9" fmla="*/ 379 h 377"/>
                                      <a:gd name="T10" fmla="*/ 0 60000 65536"/>
                                      <a:gd name="T11" fmla="*/ 0 60000 65536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w 584"/>
                                      <a:gd name="T16" fmla="*/ 0 h 377"/>
                                      <a:gd name="T17" fmla="*/ 584 w 584"/>
                                      <a:gd name="T18" fmla="*/ 377 h 377"/>
                                    </a:gdLst>
                                    <a:ahLst/>
                                    <a:cxnLst>
                                      <a:cxn ang="T10">
                                        <a:pos x="T0" y="T1"/>
                                      </a:cxn>
                                      <a:cxn ang="T11">
                                        <a:pos x="T2" y="T3"/>
                                      </a:cxn>
                                      <a:cxn ang="T12">
                                        <a:pos x="T4" y="T5"/>
                                      </a:cxn>
                                      <a:cxn ang="T13">
                                        <a:pos x="T6" y="T7"/>
                                      </a:cxn>
                                      <a:cxn ang="T14">
                                        <a:pos x="T8" y="T9"/>
                                      </a:cxn>
                                    </a:cxnLst>
                                    <a:rect l="T15" t="T16" r="T17" b="T18"/>
                                    <a:pathLst>
                                      <a:path w="584" h="377">
                                        <a:moveTo>
                                          <a:pt x="584" y="377"/>
                                        </a:moveTo>
                                        <a:lnTo>
                                          <a:pt x="580" y="92"/>
                                        </a:lnTo>
                                        <a:lnTo>
                                          <a:pt x="236" y="0"/>
                                        </a:lnTo>
                                        <a:lnTo>
                                          <a:pt x="0" y="199"/>
                                        </a:lnTo>
                                        <a:lnTo>
                                          <a:pt x="580" y="377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0030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819" name="Freeform 115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364" y="844"/>
                                    <a:ext cx="196" cy="232"/>
                                  </a:xfrm>
                                  <a:custGeom>
                                    <a:avLst/>
                                    <a:gdLst>
                                      <a:gd name="T0" fmla="*/ 184 w 195"/>
                                      <a:gd name="T1" fmla="*/ 0 h 232"/>
                                      <a:gd name="T2" fmla="*/ 180 w 195"/>
                                      <a:gd name="T3" fmla="*/ 44 h 232"/>
                                      <a:gd name="T4" fmla="*/ 143 w 195"/>
                                      <a:gd name="T5" fmla="*/ 62 h 232"/>
                                      <a:gd name="T6" fmla="*/ 107 w 195"/>
                                      <a:gd name="T7" fmla="*/ 80 h 232"/>
                                      <a:gd name="T8" fmla="*/ 78 w 195"/>
                                      <a:gd name="T9" fmla="*/ 100 h 232"/>
                                      <a:gd name="T10" fmla="*/ 55 w 195"/>
                                      <a:gd name="T11" fmla="*/ 132 h 232"/>
                                      <a:gd name="T12" fmla="*/ 36 w 195"/>
                                      <a:gd name="T13" fmla="*/ 161 h 232"/>
                                      <a:gd name="T14" fmla="*/ 17 w 195"/>
                                      <a:gd name="T15" fmla="*/ 192 h 232"/>
                                      <a:gd name="T16" fmla="*/ 0 w 195"/>
                                      <a:gd name="T17" fmla="*/ 224 h 232"/>
                                      <a:gd name="T18" fmla="*/ 17 w 195"/>
                                      <a:gd name="T19" fmla="*/ 232 h 232"/>
                                      <a:gd name="T20" fmla="*/ 17 w 195"/>
                                      <a:gd name="T21" fmla="*/ 209 h 232"/>
                                      <a:gd name="T22" fmla="*/ 32 w 195"/>
                                      <a:gd name="T23" fmla="*/ 180 h 232"/>
                                      <a:gd name="T24" fmla="*/ 56 w 195"/>
                                      <a:gd name="T25" fmla="*/ 147 h 232"/>
                                      <a:gd name="T26" fmla="*/ 77 w 195"/>
                                      <a:gd name="T27" fmla="*/ 115 h 232"/>
                                      <a:gd name="T28" fmla="*/ 96 w 195"/>
                                      <a:gd name="T29" fmla="*/ 100 h 232"/>
                                      <a:gd name="T30" fmla="*/ 122 w 195"/>
                                      <a:gd name="T31" fmla="*/ 87 h 232"/>
                                      <a:gd name="T32" fmla="*/ 149 w 195"/>
                                      <a:gd name="T33" fmla="*/ 74 h 232"/>
                                      <a:gd name="T34" fmla="*/ 177 w 195"/>
                                      <a:gd name="T35" fmla="*/ 60 h 232"/>
                                      <a:gd name="T36" fmla="*/ 196 w 195"/>
                                      <a:gd name="T37" fmla="*/ 43 h 232"/>
                                      <a:gd name="T38" fmla="*/ 193 w 195"/>
                                      <a:gd name="T39" fmla="*/ 20 h 232"/>
                                      <a:gd name="T40" fmla="*/ 193 w 195"/>
                                      <a:gd name="T41" fmla="*/ 0 h 232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60000 65536"/>
                                      <a:gd name="T55" fmla="*/ 0 60000 65536"/>
                                      <a:gd name="T56" fmla="*/ 0 60000 65536"/>
                                      <a:gd name="T57" fmla="*/ 0 60000 65536"/>
                                      <a:gd name="T58" fmla="*/ 0 60000 65536"/>
                                      <a:gd name="T59" fmla="*/ 0 60000 65536"/>
                                      <a:gd name="T60" fmla="*/ 0 60000 65536"/>
                                      <a:gd name="T61" fmla="*/ 0 60000 65536"/>
                                      <a:gd name="T62" fmla="*/ 0 60000 65536"/>
                                      <a:gd name="T63" fmla="*/ 0 w 195"/>
                                      <a:gd name="T64" fmla="*/ 0 h 232"/>
                                      <a:gd name="T65" fmla="*/ 195 w 195"/>
                                      <a:gd name="T66" fmla="*/ 232 h 232"/>
                                    </a:gdLst>
                                    <a:ahLst/>
                                    <a:cxnLst>
                                      <a:cxn ang="T42">
                                        <a:pos x="T0" y="T1"/>
                                      </a:cxn>
                                      <a:cxn ang="T43">
                                        <a:pos x="T2" y="T3"/>
                                      </a:cxn>
                                      <a:cxn ang="T44">
                                        <a:pos x="T4" y="T5"/>
                                      </a:cxn>
                                      <a:cxn ang="T45">
                                        <a:pos x="T6" y="T7"/>
                                      </a:cxn>
                                      <a:cxn ang="T46">
                                        <a:pos x="T8" y="T9"/>
                                      </a:cxn>
                                      <a:cxn ang="T47">
                                        <a:pos x="T10" y="T11"/>
                                      </a:cxn>
                                      <a:cxn ang="T48">
                                        <a:pos x="T12" y="T13"/>
                                      </a:cxn>
                                      <a:cxn ang="T49">
                                        <a:pos x="T14" y="T15"/>
                                      </a:cxn>
                                      <a:cxn ang="T50">
                                        <a:pos x="T16" y="T17"/>
                                      </a:cxn>
                                      <a:cxn ang="T51">
                                        <a:pos x="T18" y="T19"/>
                                      </a:cxn>
                                      <a:cxn ang="T52">
                                        <a:pos x="T20" y="T21"/>
                                      </a:cxn>
                                      <a:cxn ang="T53">
                                        <a:pos x="T22" y="T23"/>
                                      </a:cxn>
                                      <a:cxn ang="T54">
                                        <a:pos x="T24" y="T25"/>
                                      </a:cxn>
                                      <a:cxn ang="T55">
                                        <a:pos x="T26" y="T27"/>
                                      </a:cxn>
                                      <a:cxn ang="T56">
                                        <a:pos x="T28" y="T29"/>
                                      </a:cxn>
                                      <a:cxn ang="T57">
                                        <a:pos x="T30" y="T31"/>
                                      </a:cxn>
                                      <a:cxn ang="T58">
                                        <a:pos x="T32" y="T33"/>
                                      </a:cxn>
                                      <a:cxn ang="T59">
                                        <a:pos x="T34" y="T35"/>
                                      </a:cxn>
                                      <a:cxn ang="T60">
                                        <a:pos x="T36" y="T37"/>
                                      </a:cxn>
                                      <a:cxn ang="T61">
                                        <a:pos x="T38" y="T39"/>
                                      </a:cxn>
                                      <a:cxn ang="T62">
                                        <a:pos x="T40" y="T41"/>
                                      </a:cxn>
                                    </a:cxnLst>
                                    <a:rect l="T63" t="T64" r="T65" b="T66"/>
                                    <a:pathLst>
                                      <a:path w="195" h="232">
                                        <a:moveTo>
                                          <a:pt x="183" y="0"/>
                                        </a:moveTo>
                                        <a:lnTo>
                                          <a:pt x="179" y="44"/>
                                        </a:lnTo>
                                        <a:lnTo>
                                          <a:pt x="142" y="62"/>
                                        </a:lnTo>
                                        <a:lnTo>
                                          <a:pt x="106" y="80"/>
                                        </a:lnTo>
                                        <a:lnTo>
                                          <a:pt x="78" y="100"/>
                                        </a:lnTo>
                                        <a:lnTo>
                                          <a:pt x="55" y="132"/>
                                        </a:lnTo>
                                        <a:lnTo>
                                          <a:pt x="36" y="161"/>
                                        </a:lnTo>
                                        <a:lnTo>
                                          <a:pt x="17" y="192"/>
                                        </a:lnTo>
                                        <a:lnTo>
                                          <a:pt x="0" y="224"/>
                                        </a:lnTo>
                                        <a:lnTo>
                                          <a:pt x="17" y="232"/>
                                        </a:lnTo>
                                        <a:lnTo>
                                          <a:pt x="17" y="209"/>
                                        </a:lnTo>
                                        <a:lnTo>
                                          <a:pt x="32" y="180"/>
                                        </a:lnTo>
                                        <a:lnTo>
                                          <a:pt x="56" y="147"/>
                                        </a:lnTo>
                                        <a:lnTo>
                                          <a:pt x="77" y="115"/>
                                        </a:lnTo>
                                        <a:lnTo>
                                          <a:pt x="96" y="100"/>
                                        </a:lnTo>
                                        <a:lnTo>
                                          <a:pt x="121" y="87"/>
                                        </a:lnTo>
                                        <a:lnTo>
                                          <a:pt x="148" y="74"/>
                                        </a:lnTo>
                                        <a:lnTo>
                                          <a:pt x="176" y="60"/>
                                        </a:lnTo>
                                        <a:lnTo>
                                          <a:pt x="195" y="43"/>
                                        </a:lnTo>
                                        <a:lnTo>
                                          <a:pt x="192" y="20"/>
                                        </a:lnTo>
                                        <a:lnTo>
                                          <a:pt x="192" y="0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grpSp>
                                <p:nvGrpSpPr>
                                  <p:cNvPr id="20820" name="Group 116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709" y="0"/>
                                    <a:ext cx="748" cy="1062"/>
                                    <a:chOff x="709" y="0"/>
                                    <a:chExt cx="748" cy="1062"/>
                                  </a:xfrm>
                                </p:grpSpPr>
                                <p:sp>
                                  <p:nvSpPr>
                                    <p:cNvPr id="20821" name="Freeform 117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713" y="528"/>
                                      <a:ext cx="737" cy="328"/>
                                    </a:xfrm>
                                    <a:custGeom>
                                      <a:avLst/>
                                      <a:gdLst>
                                        <a:gd name="T0" fmla="*/ 0 w 736"/>
                                        <a:gd name="T1" fmla="*/ 173 h 328"/>
                                        <a:gd name="T2" fmla="*/ 549 w 736"/>
                                        <a:gd name="T3" fmla="*/ 328 h 328"/>
                                        <a:gd name="T4" fmla="*/ 737 w 736"/>
                                        <a:gd name="T5" fmla="*/ 133 h 328"/>
                                        <a:gd name="T6" fmla="*/ 232 w 736"/>
                                        <a:gd name="T7" fmla="*/ 0 h 328"/>
                                        <a:gd name="T8" fmla="*/ 0 w 736"/>
                                        <a:gd name="T9" fmla="*/ 168 h 328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736"/>
                                        <a:gd name="T16" fmla="*/ 0 h 328"/>
                                        <a:gd name="T17" fmla="*/ 736 w 736"/>
                                        <a:gd name="T18" fmla="*/ 328 h 328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736" h="328">
                                          <a:moveTo>
                                            <a:pt x="0" y="173"/>
                                          </a:moveTo>
                                          <a:lnTo>
                                            <a:pt x="548" y="328"/>
                                          </a:lnTo>
                                          <a:lnTo>
                                            <a:pt x="736" y="133"/>
                                          </a:lnTo>
                                          <a:lnTo>
                                            <a:pt x="232" y="0"/>
                                          </a:lnTo>
                                          <a:lnTo>
                                            <a:pt x="0" y="168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D8DCD8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822" name="Freeform 118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709" y="697"/>
                                      <a:ext cx="556" cy="360"/>
                                    </a:xfrm>
                                    <a:custGeom>
                                      <a:avLst/>
                                      <a:gdLst>
                                        <a:gd name="T0" fmla="*/ 4 w 555"/>
                                        <a:gd name="T1" fmla="*/ 0 h 359"/>
                                        <a:gd name="T2" fmla="*/ 0 w 555"/>
                                        <a:gd name="T3" fmla="*/ 195 h 359"/>
                                        <a:gd name="T4" fmla="*/ 556 w 555"/>
                                        <a:gd name="T5" fmla="*/ 360 h 359"/>
                                        <a:gd name="T6" fmla="*/ 556 w 555"/>
                                        <a:gd name="T7" fmla="*/ 147 h 359"/>
                                        <a:gd name="T8" fmla="*/ 3 w 555"/>
                                        <a:gd name="T9" fmla="*/ 4 h 359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555"/>
                                        <a:gd name="T16" fmla="*/ 0 h 359"/>
                                        <a:gd name="T17" fmla="*/ 555 w 555"/>
                                        <a:gd name="T18" fmla="*/ 359 h 359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555" h="359">
                                          <a:moveTo>
                                            <a:pt x="4" y="0"/>
                                          </a:moveTo>
                                          <a:lnTo>
                                            <a:pt x="0" y="194"/>
                                          </a:lnTo>
                                          <a:lnTo>
                                            <a:pt x="555" y="359"/>
                                          </a:lnTo>
                                          <a:lnTo>
                                            <a:pt x="555" y="147"/>
                                          </a:lnTo>
                                          <a:lnTo>
                                            <a:pt x="3" y="4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B8B8B8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823" name="Freeform 119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263" y="656"/>
                                      <a:ext cx="189" cy="406"/>
                                    </a:xfrm>
                                    <a:custGeom>
                                      <a:avLst/>
                                      <a:gdLst>
                                        <a:gd name="T0" fmla="*/ 1 w 188"/>
                                        <a:gd name="T1" fmla="*/ 401 h 405"/>
                                        <a:gd name="T2" fmla="*/ 188 w 188"/>
                                        <a:gd name="T3" fmla="*/ 178 h 405"/>
                                        <a:gd name="T4" fmla="*/ 189 w 188"/>
                                        <a:gd name="T5" fmla="*/ 0 h 405"/>
                                        <a:gd name="T6" fmla="*/ 0 w 188"/>
                                        <a:gd name="T7" fmla="*/ 188 h 405"/>
                                        <a:gd name="T8" fmla="*/ 0 w 188"/>
                                        <a:gd name="T9" fmla="*/ 406 h 405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188"/>
                                        <a:gd name="T16" fmla="*/ 0 h 405"/>
                                        <a:gd name="T17" fmla="*/ 188 w 188"/>
                                        <a:gd name="T18" fmla="*/ 405 h 405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188" h="405">
                                          <a:moveTo>
                                            <a:pt x="1" y="400"/>
                                          </a:moveTo>
                                          <a:lnTo>
                                            <a:pt x="187" y="178"/>
                                          </a:lnTo>
                                          <a:lnTo>
                                            <a:pt x="188" y="0"/>
                                          </a:lnTo>
                                          <a:lnTo>
                                            <a:pt x="0" y="188"/>
                                          </a:lnTo>
                                          <a:lnTo>
                                            <a:pt x="0" y="405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606460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824" name="Oval 120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911" y="600"/>
                                      <a:ext cx="311" cy="152"/>
                                    </a:xfrm>
                                    <a:prstGeom prst="ellipse">
                                      <a:avLst/>
                                    </a:prstGeom>
                                    <a:gradFill rotWithShape="0">
                                      <a:gsLst>
                                        <a:gs pos="0">
                                          <a:srgbClr val="D8DCD8"/>
                                        </a:gs>
                                        <a:gs pos="100000">
                                          <a:srgbClr val="404440"/>
                                        </a:gs>
                                      </a:gsLst>
                                      <a:path path="shape">
                                        <a:fillToRect l="50000" t="50000" r="50000" b="50000"/>
                                      </a:path>
                                    </a:gra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grpSp>
                                  <p:nvGrpSpPr>
                                    <p:cNvPr id="20825" name="Group 121"/>
                                    <p:cNvGrpSpPr>
                                      <a:grpSpLocks/>
                                    </p:cNvGrpSpPr>
                                    <p:nvPr/>
                                  </p:nvGrpSpPr>
                                  <p:grpSpPr bwMode="auto">
                                    <a:xfrm>
                                      <a:off x="11" y="0"/>
                                      <a:ext cx="737" cy="752"/>
                                      <a:chOff x="11" y="0"/>
                                      <a:chExt cx="737" cy="752"/>
                                    </a:xfrm>
                                  </p:grpSpPr>
                                  <p:grpSp>
                                    <p:nvGrpSpPr>
                                      <p:cNvPr id="20826" name="Group 122"/>
                                      <p:cNvGrpSpPr>
                                        <a:grpSpLocks/>
                                      </p:cNvGrpSpPr>
                                      <p:nvPr/>
                                    </p:nvGrpSpPr>
                                    <p:grpSpPr bwMode="auto">
                                      <a:xfrm>
                                        <a:off x="22" y="0"/>
                                        <a:ext cx="715" cy="685"/>
                                        <a:chOff x="22" y="0"/>
                                        <a:chExt cx="715" cy="685"/>
                                      </a:xfrm>
                                    </p:grpSpPr>
                                    <p:sp>
                                      <p:nvSpPr>
                                        <p:cNvPr id="20827" name="Freeform 123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43" y="103"/>
                                          <a:ext cx="512" cy="58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0 w 511"/>
                                            <a:gd name="T1" fmla="*/ 0 h 580"/>
                                            <a:gd name="T2" fmla="*/ 512 w 511"/>
                                            <a:gd name="T3" fmla="*/ 82 h 580"/>
                                            <a:gd name="T4" fmla="*/ 509 w 511"/>
                                            <a:gd name="T5" fmla="*/ 580 h 580"/>
                                            <a:gd name="T6" fmla="*/ 0 w 511"/>
                                            <a:gd name="T7" fmla="*/ 449 h 580"/>
                                            <a:gd name="T8" fmla="*/ 0 w 511"/>
                                            <a:gd name="T9" fmla="*/ 0 h 58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511"/>
                                            <a:gd name="T16" fmla="*/ 0 h 580"/>
                                            <a:gd name="T17" fmla="*/ 511 w 511"/>
                                            <a:gd name="T18" fmla="*/ 580 h 580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511" h="580">
                                              <a:moveTo>
                                                <a:pt x="0" y="0"/>
                                              </a:moveTo>
                                              <a:lnTo>
                                                <a:pt x="511" y="82"/>
                                              </a:lnTo>
                                              <a:lnTo>
                                                <a:pt x="508" y="580"/>
                                              </a:lnTo>
                                              <a:lnTo>
                                                <a:pt x="0" y="449"/>
                                              </a:lnTo>
                                              <a:lnTo>
                                                <a:pt x="0" y="0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989898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20828" name="Freeform 124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1248" y="64"/>
                                          <a:ext cx="208" cy="621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7 w 208"/>
                                            <a:gd name="T1" fmla="*/ 621 h 620"/>
                                            <a:gd name="T2" fmla="*/ 208 w 208"/>
                                            <a:gd name="T3" fmla="*/ 499 h 620"/>
                                            <a:gd name="T4" fmla="*/ 204 w 208"/>
                                            <a:gd name="T5" fmla="*/ 0 h 620"/>
                                            <a:gd name="T6" fmla="*/ 7 w 208"/>
                                            <a:gd name="T7" fmla="*/ 123 h 620"/>
                                            <a:gd name="T8" fmla="*/ 0 w 208"/>
                                            <a:gd name="T9" fmla="*/ 621 h 62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208"/>
                                            <a:gd name="T16" fmla="*/ 0 h 620"/>
                                            <a:gd name="T17" fmla="*/ 208 w 208"/>
                                            <a:gd name="T18" fmla="*/ 620 h 620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208" h="620">
                                              <a:moveTo>
                                                <a:pt x="7" y="620"/>
                                              </a:moveTo>
                                              <a:lnTo>
                                                <a:pt x="208" y="498"/>
                                              </a:lnTo>
                                              <a:lnTo>
                                                <a:pt x="204" y="0"/>
                                              </a:lnTo>
                                              <a:lnTo>
                                                <a:pt x="7" y="123"/>
                                              </a:lnTo>
                                              <a:lnTo>
                                                <a:pt x="0" y="620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707470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20829" name="Freeform 125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51" y="0"/>
                                          <a:ext cx="707" cy="188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0 w 706"/>
                                            <a:gd name="T1" fmla="*/ 105 h 187"/>
                                            <a:gd name="T2" fmla="*/ 509 w 706"/>
                                            <a:gd name="T3" fmla="*/ 188 h 187"/>
                                            <a:gd name="T4" fmla="*/ 707 w 706"/>
                                            <a:gd name="T5" fmla="*/ 65 h 187"/>
                                            <a:gd name="T6" fmla="*/ 245 w 706"/>
                                            <a:gd name="T7" fmla="*/ 0 h 187"/>
                                            <a:gd name="T8" fmla="*/ 0 w 706"/>
                                            <a:gd name="T9" fmla="*/ 105 h 187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706"/>
                                            <a:gd name="T16" fmla="*/ 0 h 187"/>
                                            <a:gd name="T17" fmla="*/ 706 w 706"/>
                                            <a:gd name="T18" fmla="*/ 187 h 187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706" h="187">
                                              <a:moveTo>
                                                <a:pt x="0" y="104"/>
                                              </a:moveTo>
                                              <a:lnTo>
                                                <a:pt x="508" y="187"/>
                                              </a:lnTo>
                                              <a:lnTo>
                                                <a:pt x="706" y="65"/>
                                              </a:lnTo>
                                              <a:lnTo>
                                                <a:pt x="245" y="0"/>
                                              </a:lnTo>
                                              <a:lnTo>
                                                <a:pt x="0" y="104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C8CCC8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grpSp>
                                      <p:nvGrpSpPr>
                                        <p:cNvPr id="20830" name="Group 126"/>
                                        <p:cNvGrpSpPr>
                                          <a:grpSpLocks/>
                                        </p:cNvGrpSpPr>
                                        <p:nvPr/>
                                      </p:nvGrpSpPr>
                                      <p:grpSpPr bwMode="auto">
                                        <a:xfrm>
                                          <a:off x="0" y="35"/>
                                          <a:ext cx="626" cy="716"/>
                                          <a:chOff x="0" y="35"/>
                                          <a:chExt cx="626" cy="716"/>
                                        </a:xfrm>
                                      </p:grpSpPr>
                                      <p:grpSp>
                                        <p:nvGrpSpPr>
                                          <p:cNvPr id="20831" name="Group 127"/>
                                          <p:cNvGrpSpPr>
                                            <a:grpSpLocks/>
                                          </p:cNvGrpSpPr>
                                          <p:nvPr/>
                                        </p:nvGrpSpPr>
                                        <p:grpSpPr bwMode="auto">
                                          <a:xfrm>
                                            <a:off x="0" y="33"/>
                                            <a:ext cx="626" cy="683"/>
                                            <a:chOff x="0" y="33"/>
                                            <a:chExt cx="626" cy="683"/>
                                          </a:xfrm>
                                        </p:grpSpPr>
                                        <p:sp>
                                          <p:nvSpPr>
                                            <p:cNvPr id="20832" name="Freeform 128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20" y="68"/>
                                              <a:ext cx="572" cy="683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0 w 571"/>
                                                <a:gd name="T1" fmla="*/ 0 h 682"/>
                                                <a:gd name="T2" fmla="*/ 572 w 571"/>
                                                <a:gd name="T3" fmla="*/ 96 h 682"/>
                                                <a:gd name="T4" fmla="*/ 570 w 571"/>
                                                <a:gd name="T5" fmla="*/ 683 h 682"/>
                                                <a:gd name="T6" fmla="*/ 0 w 571"/>
                                                <a:gd name="T7" fmla="*/ 528 h 682"/>
                                                <a:gd name="T8" fmla="*/ 0 w 571"/>
                                                <a:gd name="T9" fmla="*/ 0 h 682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571"/>
                                                <a:gd name="T16" fmla="*/ 0 h 682"/>
                                                <a:gd name="T17" fmla="*/ 571 w 571"/>
                                                <a:gd name="T18" fmla="*/ 682 h 682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571" h="682">
                                                  <a:moveTo>
                                                    <a:pt x="0" y="0"/>
                                                  </a:moveTo>
                                                  <a:lnTo>
                                                    <a:pt x="571" y="96"/>
                                                  </a:lnTo>
                                                  <a:lnTo>
                                                    <a:pt x="569" y="682"/>
                                                  </a:lnTo>
                                                  <a:lnTo>
                                                    <a:pt x="0" y="527"/>
                                                  </a:lnTo>
                                                  <a:lnTo>
                                                    <a:pt x="0" y="0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989898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833" name="Freeform 129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1288" y="132"/>
                                              <a:ext cx="58" cy="615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0 w 57"/>
                                                <a:gd name="T1" fmla="*/ 36 h 614"/>
                                                <a:gd name="T2" fmla="*/ 56 w 57"/>
                                                <a:gd name="T3" fmla="*/ 0 h 614"/>
                                                <a:gd name="T4" fmla="*/ 58 w 57"/>
                                                <a:gd name="T5" fmla="*/ 556 h 614"/>
                                                <a:gd name="T6" fmla="*/ 1 w 57"/>
                                                <a:gd name="T7" fmla="*/ 615 h 614"/>
                                                <a:gd name="T8" fmla="*/ 3 w 57"/>
                                                <a:gd name="T9" fmla="*/ 32 h 614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57"/>
                                                <a:gd name="T16" fmla="*/ 0 h 614"/>
                                                <a:gd name="T17" fmla="*/ 57 w 57"/>
                                                <a:gd name="T18" fmla="*/ 614 h 614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57" h="614">
                                                  <a:moveTo>
                                                    <a:pt x="0" y="36"/>
                                                  </a:moveTo>
                                                  <a:lnTo>
                                                    <a:pt x="55" y="0"/>
                                                  </a:lnTo>
                                                  <a:lnTo>
                                                    <a:pt x="57" y="555"/>
                                                  </a:lnTo>
                                                  <a:lnTo>
                                                    <a:pt x="1" y="614"/>
                                                  </a:lnTo>
                                                  <a:lnTo>
                                                    <a:pt x="3" y="32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606460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834" name="Freeform 130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20" y="35"/>
                                              <a:ext cx="622" cy="135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72 w 621"/>
                                                <a:gd name="T1" fmla="*/ 135 h 134"/>
                                                <a:gd name="T2" fmla="*/ 622 w 621"/>
                                                <a:gd name="T3" fmla="*/ 97 h 134"/>
                                                <a:gd name="T4" fmla="*/ 57 w 621"/>
                                                <a:gd name="T5" fmla="*/ 0 h 134"/>
                                                <a:gd name="T6" fmla="*/ 0 w 621"/>
                                                <a:gd name="T7" fmla="*/ 33 h 134"/>
                                                <a:gd name="T8" fmla="*/ 573 w 621"/>
                                                <a:gd name="T9" fmla="*/ 135 h 134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621"/>
                                                <a:gd name="T16" fmla="*/ 0 h 134"/>
                                                <a:gd name="T17" fmla="*/ 621 w 621"/>
                                                <a:gd name="T18" fmla="*/ 134 h 134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621" h="134">
                                                  <a:moveTo>
                                                    <a:pt x="571" y="134"/>
                                                  </a:moveTo>
                                                  <a:lnTo>
                                                    <a:pt x="621" y="96"/>
                                                  </a:lnTo>
                                                  <a:lnTo>
                                                    <a:pt x="57" y="0"/>
                                                  </a:lnTo>
                                                  <a:lnTo>
                                                    <a:pt x="0" y="33"/>
                                                  </a:lnTo>
                                                  <a:lnTo>
                                                    <a:pt x="572" y="134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B8B8B8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835" name="Freeform 131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81" y="158"/>
                                              <a:ext cx="428" cy="49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4 w 428"/>
                                                <a:gd name="T1" fmla="*/ 3 h 488"/>
                                                <a:gd name="T2" fmla="*/ 4 w 428"/>
                                                <a:gd name="T3" fmla="*/ 379 h 488"/>
                                                <a:gd name="T4" fmla="*/ 428 w 428"/>
                                                <a:gd name="T5" fmla="*/ 490 h 488"/>
                                                <a:gd name="T6" fmla="*/ 426 w 428"/>
                                                <a:gd name="T7" fmla="*/ 68 h 488"/>
                                                <a:gd name="T8" fmla="*/ 0 w 428"/>
                                                <a:gd name="T9" fmla="*/ 0 h 488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428"/>
                                                <a:gd name="T16" fmla="*/ 0 h 488"/>
                                                <a:gd name="T17" fmla="*/ 428 w 428"/>
                                                <a:gd name="T18" fmla="*/ 488 h 488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428" h="488">
                                                  <a:moveTo>
                                                    <a:pt x="4" y="3"/>
                                                  </a:moveTo>
                                                  <a:lnTo>
                                                    <a:pt x="4" y="377"/>
                                                  </a:lnTo>
                                                  <a:lnTo>
                                                    <a:pt x="428" y="488"/>
                                                  </a:lnTo>
                                                  <a:lnTo>
                                                    <a:pt x="426" y="68"/>
                                                  </a:lnTo>
                                                  <a:lnTo>
                                                    <a:pt x="0" y="0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gradFill rotWithShape="0">
                                              <a:gsLst>
                                                <a:gs pos="0">
                                                  <a:srgbClr val="98FCF8"/>
                                                </a:gs>
                                                <a:gs pos="100000">
                                                  <a:srgbClr val="000060"/>
                                                </a:gs>
                                              </a:gsLst>
                                              <a:path path="rect">
                                                <a:fillToRect l="50000" t="50000" r="50000" b="50000"/>
                                              </a:path>
                                            </a:gra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grpSp>
                                          <p:nvGrpSpPr>
                                            <p:cNvPr id="20836" name="Group 132"/>
                                            <p:cNvGrpSpPr>
                                              <a:grpSpLocks/>
                                            </p:cNvGrpSpPr>
                                            <p:nvPr/>
                                          </p:nvGrpSpPr>
                                          <p:grpSpPr bwMode="auto">
                                            <a:xfrm>
                                              <a:off x="58" y="144"/>
                                              <a:ext cx="442" cy="508"/>
                                              <a:chOff x="58" y="144"/>
                                              <a:chExt cx="442" cy="508"/>
                                            </a:xfrm>
                                          </p:grpSpPr>
                                          <p:sp>
                                            <p:nvSpPr>
                                              <p:cNvPr id="20837" name="Rectangle 133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81" y="147"/>
                                                <a:ext cx="15" cy="400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miter lim="800000"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838" name="Freeform 134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79" y="144"/>
                                                <a:ext cx="440" cy="92"/>
                                              </a:xfrm>
                                              <a:custGeom>
                                                <a:avLst/>
                                                <a:gdLst>
                                                  <a:gd name="T0" fmla="*/ 0 w 439"/>
                                                  <a:gd name="T1" fmla="*/ 0 h 90"/>
                                                  <a:gd name="T2" fmla="*/ 440 w 439"/>
                                                  <a:gd name="T3" fmla="*/ 67 h 90"/>
                                                  <a:gd name="T4" fmla="*/ 438 w 439"/>
                                                  <a:gd name="T5" fmla="*/ 92 h 90"/>
                                                  <a:gd name="T6" fmla="*/ 6 w 439"/>
                                                  <a:gd name="T7" fmla="*/ 14 h 90"/>
                                                  <a:gd name="T8" fmla="*/ 0 60000 65536"/>
                                                  <a:gd name="T9" fmla="*/ 0 60000 65536"/>
                                                  <a:gd name="T10" fmla="*/ 0 60000 65536"/>
                                                  <a:gd name="T11" fmla="*/ 0 60000 65536"/>
                                                  <a:gd name="T12" fmla="*/ 0 w 439"/>
                                                  <a:gd name="T13" fmla="*/ 0 h 90"/>
                                                  <a:gd name="T14" fmla="*/ 439 w 439"/>
                                                  <a:gd name="T15" fmla="*/ 90 h 90"/>
                                                </a:gdLst>
                                                <a:ahLst/>
                                                <a:cxnLst>
                                                  <a:cxn ang="T8">
                                                    <a:pos x="T0" y="T1"/>
                                                  </a:cxn>
                                                  <a:cxn ang="T9">
                                                    <a:pos x="T2" y="T3"/>
                                                  </a:cxn>
                                                  <a:cxn ang="T10">
                                                    <a:pos x="T4" y="T5"/>
                                                  </a:cxn>
                                                  <a:cxn ang="T11">
                                                    <a:pos x="T6" y="T7"/>
                                                  </a:cxn>
                                                </a:cxnLst>
                                                <a:rect l="T12" t="T13" r="T14" b="T15"/>
                                                <a:pathLst>
                                                  <a:path w="439" h="90">
                                                    <a:moveTo>
                                                      <a:pt x="0" y="0"/>
                                                    </a:moveTo>
                                                    <a:lnTo>
                                                      <a:pt x="439" y="66"/>
                                                    </a:lnTo>
                                                    <a:lnTo>
                                                      <a:pt x="437" y="90"/>
                                                    </a:lnTo>
                                                    <a:lnTo>
                                                      <a:pt x="6" y="14"/>
                                                    </a:lnTo>
                                                  </a:path>
                                                </a:pathLst>
                                              </a:cu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round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839" name="Rectangle 135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1200" y="212"/>
                                                <a:ext cx="16" cy="433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miter lim="800000"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840" name="Freeform 136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84" y="533"/>
                                                <a:ext cx="436" cy="119"/>
                                              </a:xfrm>
                                              <a:custGeom>
                                                <a:avLst/>
                                                <a:gdLst>
                                                  <a:gd name="T0" fmla="*/ 0 w 435"/>
                                                  <a:gd name="T1" fmla="*/ 0 h 116"/>
                                                  <a:gd name="T2" fmla="*/ 436 w 435"/>
                                                  <a:gd name="T3" fmla="*/ 92 h 116"/>
                                                  <a:gd name="T4" fmla="*/ 433 w 435"/>
                                                  <a:gd name="T5" fmla="*/ 119 h 116"/>
                                                  <a:gd name="T6" fmla="*/ 4 w 435"/>
                                                  <a:gd name="T7" fmla="*/ 13 h 116"/>
                                                  <a:gd name="T8" fmla="*/ 0 60000 65536"/>
                                                  <a:gd name="T9" fmla="*/ 0 60000 65536"/>
                                                  <a:gd name="T10" fmla="*/ 0 60000 65536"/>
                                                  <a:gd name="T11" fmla="*/ 0 60000 65536"/>
                                                  <a:gd name="T12" fmla="*/ 0 w 435"/>
                                                  <a:gd name="T13" fmla="*/ 0 h 116"/>
                                                  <a:gd name="T14" fmla="*/ 435 w 435"/>
                                                  <a:gd name="T15" fmla="*/ 116 h 116"/>
                                                </a:gdLst>
                                                <a:ahLst/>
                                                <a:cxnLst>
                                                  <a:cxn ang="T8">
                                                    <a:pos x="T0" y="T1"/>
                                                  </a:cxn>
                                                  <a:cxn ang="T9">
                                                    <a:pos x="T2" y="T3"/>
                                                  </a:cxn>
                                                  <a:cxn ang="T10">
                                                    <a:pos x="T4" y="T5"/>
                                                  </a:cxn>
                                                  <a:cxn ang="T11">
                                                    <a:pos x="T6" y="T7"/>
                                                  </a:cxn>
                                                </a:cxnLst>
                                                <a:rect l="T12" t="T13" r="T14" b="T15"/>
                                                <a:pathLst>
                                                  <a:path w="435" h="116">
                                                    <a:moveTo>
                                                      <a:pt x="0" y="0"/>
                                                    </a:moveTo>
                                                    <a:lnTo>
                                                      <a:pt x="435" y="90"/>
                                                    </a:lnTo>
                                                    <a:lnTo>
                                                      <a:pt x="432" y="116"/>
                                                    </a:lnTo>
                                                    <a:lnTo>
                                                      <a:pt x="4" y="13"/>
                                                    </a:lnTo>
                                                  </a:path>
                                                </a:pathLst>
                                              </a:cu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round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grpSp>
                                            <p:nvGrpSpPr>
                                              <p:cNvPr id="20841" name="Group 137"/>
                                              <p:cNvGrpSpPr>
                                                <a:grpSpLocks/>
                                              </p:cNvGrpSpPr>
                                              <p:nvPr/>
                                            </p:nvGrpSpPr>
                                            <p:grpSpPr bwMode="auto">
                                              <a:xfrm>
                                                <a:off x="53" y="127"/>
                                                <a:ext cx="447" cy="430"/>
                                                <a:chOff x="53" y="127"/>
                                                <a:chExt cx="447" cy="430"/>
                                              </a:xfrm>
                                            </p:grpSpPr>
                                            <p:sp>
                                              <p:nvSpPr>
                                                <p:cNvPr id="20842" name="Rectangle 138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74" y="132"/>
                                                  <a:ext cx="13" cy="424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404440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843" name="Rectangle 139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74" y="127"/>
                                                  <a:ext cx="445" cy="87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404440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844" name="Rectangle 140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1213" y="222"/>
                                                  <a:ext cx="13" cy="424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B8B8B8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845" name="Rectangle 141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86" y="545"/>
                                                  <a:ext cx="442" cy="111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B8B8B8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</p:grpSp>
                                        </p:grpSp>
                                      </p:grpSp>
                                    </p:grpSp>
                                  </p:grpSp>
                                </p:grpSp>
                              </p:grpSp>
                            </p:grpSp>
                          </p:grpSp>
                        </p:grpSp>
                      </p:grpSp>
                    </p:grpSp>
                  </p:grpSp>
                </p:grpSp>
              </p:grpSp>
            </p:grpSp>
          </p:grpSp>
        </p:grpSp>
      </p:grpSp>
      <p:grpSp>
        <p:nvGrpSpPr>
          <p:cNvPr id="20485" name="Group 142"/>
          <p:cNvGrpSpPr>
            <a:grpSpLocks/>
          </p:cNvGrpSpPr>
          <p:nvPr/>
        </p:nvGrpSpPr>
        <p:grpSpPr bwMode="auto">
          <a:xfrm>
            <a:off x="5715000" y="3532188"/>
            <a:ext cx="1125538" cy="1025525"/>
            <a:chOff x="0" y="0"/>
            <a:chExt cx="1772" cy="1617"/>
          </a:xfrm>
        </p:grpSpPr>
        <p:sp>
          <p:nvSpPr>
            <p:cNvPr id="20710" name="Freeform 143"/>
            <p:cNvSpPr>
              <a:spLocks noChangeArrowheads="1"/>
            </p:cNvSpPr>
            <p:nvPr/>
          </p:nvSpPr>
          <p:spPr bwMode="auto">
            <a:xfrm>
              <a:off x="0" y="528"/>
              <a:ext cx="1772" cy="1082"/>
            </a:xfrm>
            <a:custGeom>
              <a:avLst/>
              <a:gdLst>
                <a:gd name="T0" fmla="*/ 6 w 1771"/>
                <a:gd name="T1" fmla="*/ 183 h 1081"/>
                <a:gd name="T2" fmla="*/ 356 w 1771"/>
                <a:gd name="T3" fmla="*/ 0 h 1081"/>
                <a:gd name="T4" fmla="*/ 1772 w 1771"/>
                <a:gd name="T5" fmla="*/ 218 h 1081"/>
                <a:gd name="T6" fmla="*/ 1772 w 1771"/>
                <a:gd name="T7" fmla="*/ 1078 h 1081"/>
                <a:gd name="T8" fmla="*/ 0 w 1771"/>
                <a:gd name="T9" fmla="*/ 1082 h 1081"/>
                <a:gd name="T10" fmla="*/ 2 w 1771"/>
                <a:gd name="T11" fmla="*/ 186 h 10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71"/>
                <a:gd name="T19" fmla="*/ 0 h 1081"/>
                <a:gd name="T20" fmla="*/ 1771 w 1771"/>
                <a:gd name="T21" fmla="*/ 1081 h 10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71" h="1081">
                  <a:moveTo>
                    <a:pt x="6" y="183"/>
                  </a:moveTo>
                  <a:lnTo>
                    <a:pt x="356" y="0"/>
                  </a:lnTo>
                  <a:lnTo>
                    <a:pt x="1771" y="218"/>
                  </a:lnTo>
                  <a:lnTo>
                    <a:pt x="1771" y="1077"/>
                  </a:lnTo>
                  <a:lnTo>
                    <a:pt x="0" y="1081"/>
                  </a:lnTo>
                  <a:lnTo>
                    <a:pt x="2" y="186"/>
                  </a:lnTo>
                </a:path>
              </a:pathLst>
            </a:custGeom>
            <a:solidFill>
              <a:srgbClr val="004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grpSp>
          <p:nvGrpSpPr>
            <p:cNvPr id="20711" name="Group 144"/>
            <p:cNvGrpSpPr>
              <a:grpSpLocks/>
            </p:cNvGrpSpPr>
            <p:nvPr/>
          </p:nvGrpSpPr>
          <p:grpSpPr bwMode="auto">
            <a:xfrm>
              <a:off x="601" y="901"/>
              <a:ext cx="629" cy="396"/>
              <a:chOff x="601" y="901"/>
              <a:chExt cx="629" cy="396"/>
            </a:xfrm>
          </p:grpSpPr>
          <p:sp>
            <p:nvSpPr>
              <p:cNvPr id="20712" name="Freeform 145"/>
              <p:cNvSpPr>
                <a:spLocks noChangeArrowheads="1"/>
              </p:cNvSpPr>
              <p:nvPr/>
            </p:nvSpPr>
            <p:spPr bwMode="auto">
              <a:xfrm>
                <a:off x="613" y="927"/>
                <a:ext cx="617" cy="356"/>
              </a:xfrm>
              <a:custGeom>
                <a:avLst/>
                <a:gdLst>
                  <a:gd name="T0" fmla="*/ 2 w 616"/>
                  <a:gd name="T1" fmla="*/ 166 h 355"/>
                  <a:gd name="T2" fmla="*/ 543 w 616"/>
                  <a:gd name="T3" fmla="*/ 356 h 355"/>
                  <a:gd name="T4" fmla="*/ 617 w 616"/>
                  <a:gd name="T5" fmla="*/ 156 h 355"/>
                  <a:gd name="T6" fmla="*/ 95 w 616"/>
                  <a:gd name="T7" fmla="*/ 0 h 355"/>
                  <a:gd name="T8" fmla="*/ 0 w 616"/>
                  <a:gd name="T9" fmla="*/ 164 h 3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16"/>
                  <a:gd name="T16" fmla="*/ 0 h 355"/>
                  <a:gd name="T17" fmla="*/ 616 w 616"/>
                  <a:gd name="T18" fmla="*/ 355 h 3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16" h="355">
                    <a:moveTo>
                      <a:pt x="2" y="166"/>
                    </a:moveTo>
                    <a:lnTo>
                      <a:pt x="542" y="355"/>
                    </a:lnTo>
                    <a:lnTo>
                      <a:pt x="616" y="156"/>
                    </a:lnTo>
                    <a:lnTo>
                      <a:pt x="95" y="0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C8C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713" name="Freeform 146"/>
              <p:cNvSpPr>
                <a:spLocks noChangeArrowheads="1"/>
              </p:cNvSpPr>
              <p:nvPr/>
            </p:nvSpPr>
            <p:spPr bwMode="auto">
              <a:xfrm>
                <a:off x="607" y="901"/>
                <a:ext cx="619" cy="357"/>
              </a:xfrm>
              <a:custGeom>
                <a:avLst/>
                <a:gdLst>
                  <a:gd name="T0" fmla="*/ 2 w 616"/>
                  <a:gd name="T1" fmla="*/ 168 h 356"/>
                  <a:gd name="T2" fmla="*/ 545 w 616"/>
                  <a:gd name="T3" fmla="*/ 357 h 356"/>
                  <a:gd name="T4" fmla="*/ 619 w 616"/>
                  <a:gd name="T5" fmla="*/ 158 h 356"/>
                  <a:gd name="T6" fmla="*/ 96 w 616"/>
                  <a:gd name="T7" fmla="*/ 0 h 356"/>
                  <a:gd name="T8" fmla="*/ 0 w 616"/>
                  <a:gd name="T9" fmla="*/ 164 h 3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16"/>
                  <a:gd name="T16" fmla="*/ 0 h 356"/>
                  <a:gd name="T17" fmla="*/ 616 w 616"/>
                  <a:gd name="T18" fmla="*/ 356 h 3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16" h="356">
                    <a:moveTo>
                      <a:pt x="2" y="168"/>
                    </a:moveTo>
                    <a:lnTo>
                      <a:pt x="542" y="356"/>
                    </a:lnTo>
                    <a:lnTo>
                      <a:pt x="616" y="158"/>
                    </a:lnTo>
                    <a:lnTo>
                      <a:pt x="96" y="0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E8EC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714" name="Freeform 147"/>
              <p:cNvSpPr>
                <a:spLocks noChangeArrowheads="1"/>
              </p:cNvSpPr>
              <p:nvPr/>
            </p:nvSpPr>
            <p:spPr bwMode="auto">
              <a:xfrm>
                <a:off x="1084" y="1073"/>
                <a:ext cx="115" cy="162"/>
              </a:xfrm>
              <a:custGeom>
                <a:avLst/>
                <a:gdLst>
                  <a:gd name="T0" fmla="*/ 42 w 114"/>
                  <a:gd name="T1" fmla="*/ 0 h 161"/>
                  <a:gd name="T2" fmla="*/ 0 w 114"/>
                  <a:gd name="T3" fmla="*/ 129 h 161"/>
                  <a:gd name="T4" fmla="*/ 65 w 114"/>
                  <a:gd name="T5" fmla="*/ 162 h 161"/>
                  <a:gd name="T6" fmla="*/ 115 w 114"/>
                  <a:gd name="T7" fmla="*/ 28 h 161"/>
                  <a:gd name="T8" fmla="*/ 45 w 114"/>
                  <a:gd name="T9" fmla="*/ 0 h 1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4"/>
                  <a:gd name="T16" fmla="*/ 0 h 161"/>
                  <a:gd name="T17" fmla="*/ 114 w 114"/>
                  <a:gd name="T18" fmla="*/ 161 h 16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4" h="161">
                    <a:moveTo>
                      <a:pt x="42" y="0"/>
                    </a:moveTo>
                    <a:lnTo>
                      <a:pt x="0" y="128"/>
                    </a:lnTo>
                    <a:lnTo>
                      <a:pt x="64" y="161"/>
                    </a:lnTo>
                    <a:lnTo>
                      <a:pt x="114" y="28"/>
                    </a:lnTo>
                    <a:lnTo>
                      <a:pt x="45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715" name="Freeform 148"/>
              <p:cNvSpPr>
                <a:spLocks noChangeArrowheads="1"/>
              </p:cNvSpPr>
              <p:nvPr/>
            </p:nvSpPr>
            <p:spPr bwMode="auto">
              <a:xfrm>
                <a:off x="646" y="932"/>
                <a:ext cx="388" cy="240"/>
              </a:xfrm>
              <a:custGeom>
                <a:avLst/>
                <a:gdLst>
                  <a:gd name="T0" fmla="*/ 2 w 387"/>
                  <a:gd name="T1" fmla="*/ 113 h 238"/>
                  <a:gd name="T2" fmla="*/ 340 w 387"/>
                  <a:gd name="T3" fmla="*/ 240 h 238"/>
                  <a:gd name="T4" fmla="*/ 388 w 387"/>
                  <a:gd name="T5" fmla="*/ 106 h 238"/>
                  <a:gd name="T6" fmla="*/ 60 w 387"/>
                  <a:gd name="T7" fmla="*/ 0 h 238"/>
                  <a:gd name="T8" fmla="*/ 0 w 387"/>
                  <a:gd name="T9" fmla="*/ 110 h 2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7"/>
                  <a:gd name="T16" fmla="*/ 0 h 238"/>
                  <a:gd name="T17" fmla="*/ 387 w 387"/>
                  <a:gd name="T18" fmla="*/ 238 h 2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7" h="238">
                    <a:moveTo>
                      <a:pt x="2" y="112"/>
                    </a:moveTo>
                    <a:lnTo>
                      <a:pt x="339" y="238"/>
                    </a:lnTo>
                    <a:lnTo>
                      <a:pt x="387" y="105"/>
                    </a:lnTo>
                    <a:lnTo>
                      <a:pt x="60" y="0"/>
                    </a:lnTo>
                    <a:lnTo>
                      <a:pt x="0" y="109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716" name="Freeform 149"/>
              <p:cNvSpPr>
                <a:spLocks noChangeArrowheads="1"/>
              </p:cNvSpPr>
              <p:nvPr/>
            </p:nvSpPr>
            <p:spPr bwMode="auto">
              <a:xfrm>
                <a:off x="1026" y="1056"/>
                <a:ext cx="83" cy="80"/>
              </a:xfrm>
              <a:custGeom>
                <a:avLst/>
                <a:gdLst>
                  <a:gd name="T0" fmla="*/ 24 w 82"/>
                  <a:gd name="T1" fmla="*/ 0 h 80"/>
                  <a:gd name="T2" fmla="*/ 0 w 82"/>
                  <a:gd name="T3" fmla="*/ 56 h 80"/>
                  <a:gd name="T4" fmla="*/ 61 w 82"/>
                  <a:gd name="T5" fmla="*/ 80 h 80"/>
                  <a:gd name="T6" fmla="*/ 83 w 82"/>
                  <a:gd name="T7" fmla="*/ 23 h 80"/>
                  <a:gd name="T8" fmla="*/ 24 w 82"/>
                  <a:gd name="T9" fmla="*/ 0 h 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2"/>
                  <a:gd name="T16" fmla="*/ 0 h 80"/>
                  <a:gd name="T17" fmla="*/ 82 w 82"/>
                  <a:gd name="T18" fmla="*/ 80 h 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2" h="80">
                    <a:moveTo>
                      <a:pt x="24" y="0"/>
                    </a:moveTo>
                    <a:lnTo>
                      <a:pt x="0" y="56"/>
                    </a:lnTo>
                    <a:lnTo>
                      <a:pt x="60" y="80"/>
                    </a:lnTo>
                    <a:lnTo>
                      <a:pt x="82" y="23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717" name="Freeform 150"/>
              <p:cNvSpPr>
                <a:spLocks noChangeArrowheads="1"/>
              </p:cNvSpPr>
              <p:nvPr/>
            </p:nvSpPr>
            <p:spPr bwMode="auto">
              <a:xfrm>
                <a:off x="1000" y="1121"/>
                <a:ext cx="81" cy="82"/>
              </a:xfrm>
              <a:custGeom>
                <a:avLst/>
                <a:gdLst>
                  <a:gd name="T0" fmla="*/ 24 w 80"/>
                  <a:gd name="T1" fmla="*/ 0 h 81"/>
                  <a:gd name="T2" fmla="*/ 0 w 80"/>
                  <a:gd name="T3" fmla="*/ 58 h 81"/>
                  <a:gd name="T4" fmla="*/ 60 w 80"/>
                  <a:gd name="T5" fmla="*/ 82 h 81"/>
                  <a:gd name="T6" fmla="*/ 81 w 80"/>
                  <a:gd name="T7" fmla="*/ 24 h 81"/>
                  <a:gd name="T8" fmla="*/ 24 w 80"/>
                  <a:gd name="T9" fmla="*/ 0 h 8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0"/>
                  <a:gd name="T16" fmla="*/ 0 h 81"/>
                  <a:gd name="T17" fmla="*/ 80 w 80"/>
                  <a:gd name="T18" fmla="*/ 81 h 8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0" h="81">
                    <a:moveTo>
                      <a:pt x="24" y="0"/>
                    </a:moveTo>
                    <a:lnTo>
                      <a:pt x="0" y="57"/>
                    </a:lnTo>
                    <a:lnTo>
                      <a:pt x="59" y="81"/>
                    </a:lnTo>
                    <a:lnTo>
                      <a:pt x="80" y="24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718" name="Freeform 151"/>
              <p:cNvSpPr>
                <a:spLocks noChangeArrowheads="1"/>
              </p:cNvSpPr>
              <p:nvPr/>
            </p:nvSpPr>
            <p:spPr bwMode="auto">
              <a:xfrm>
                <a:off x="601" y="1064"/>
                <a:ext cx="564" cy="232"/>
              </a:xfrm>
              <a:custGeom>
                <a:avLst/>
                <a:gdLst>
                  <a:gd name="T0" fmla="*/ 5 w 563"/>
                  <a:gd name="T1" fmla="*/ 0 h 230"/>
                  <a:gd name="T2" fmla="*/ 8 w 563"/>
                  <a:gd name="T3" fmla="*/ 24 h 230"/>
                  <a:gd name="T4" fmla="*/ 549 w 563"/>
                  <a:gd name="T5" fmla="*/ 232 h 230"/>
                  <a:gd name="T6" fmla="*/ 564 w 563"/>
                  <a:gd name="T7" fmla="*/ 207 h 230"/>
                  <a:gd name="T8" fmla="*/ 0 w 563"/>
                  <a:gd name="T9" fmla="*/ 0 h 2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63"/>
                  <a:gd name="T16" fmla="*/ 0 h 230"/>
                  <a:gd name="T17" fmla="*/ 563 w 563"/>
                  <a:gd name="T18" fmla="*/ 230 h 23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63" h="230">
                    <a:moveTo>
                      <a:pt x="5" y="0"/>
                    </a:moveTo>
                    <a:lnTo>
                      <a:pt x="8" y="24"/>
                    </a:lnTo>
                    <a:lnTo>
                      <a:pt x="548" y="230"/>
                    </a:lnTo>
                    <a:lnTo>
                      <a:pt x="563" y="20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719" name="Freeform 152"/>
              <p:cNvSpPr>
                <a:spLocks noChangeArrowheads="1"/>
              </p:cNvSpPr>
              <p:nvPr/>
            </p:nvSpPr>
            <p:spPr bwMode="auto">
              <a:xfrm>
                <a:off x="1151" y="1060"/>
                <a:ext cx="80" cy="228"/>
              </a:xfrm>
              <a:custGeom>
                <a:avLst/>
                <a:gdLst>
                  <a:gd name="T0" fmla="*/ 0 w 78"/>
                  <a:gd name="T1" fmla="*/ 199 h 227"/>
                  <a:gd name="T2" fmla="*/ 74 w 78"/>
                  <a:gd name="T3" fmla="*/ 0 h 227"/>
                  <a:gd name="T4" fmla="*/ 80 w 78"/>
                  <a:gd name="T5" fmla="*/ 31 h 227"/>
                  <a:gd name="T6" fmla="*/ 5 w 78"/>
                  <a:gd name="T7" fmla="*/ 228 h 227"/>
                  <a:gd name="T8" fmla="*/ 4 w 78"/>
                  <a:gd name="T9" fmla="*/ 195 h 2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8"/>
                  <a:gd name="T16" fmla="*/ 0 h 227"/>
                  <a:gd name="T17" fmla="*/ 78 w 78"/>
                  <a:gd name="T18" fmla="*/ 227 h 2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8" h="227">
                    <a:moveTo>
                      <a:pt x="0" y="198"/>
                    </a:moveTo>
                    <a:lnTo>
                      <a:pt x="72" y="0"/>
                    </a:lnTo>
                    <a:lnTo>
                      <a:pt x="78" y="31"/>
                    </a:lnTo>
                    <a:lnTo>
                      <a:pt x="5" y="227"/>
                    </a:lnTo>
                    <a:lnTo>
                      <a:pt x="4" y="194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720" name="Freeform 153"/>
              <p:cNvSpPr>
                <a:spLocks noChangeArrowheads="1"/>
              </p:cNvSpPr>
              <p:nvPr/>
            </p:nvSpPr>
            <p:spPr bwMode="auto">
              <a:xfrm>
                <a:off x="1360" y="732"/>
                <a:ext cx="326" cy="592"/>
              </a:xfrm>
              <a:custGeom>
                <a:avLst/>
                <a:gdLst>
                  <a:gd name="T0" fmla="*/ 68 w 324"/>
                  <a:gd name="T1" fmla="*/ 12 h 590"/>
                  <a:gd name="T2" fmla="*/ 110 w 324"/>
                  <a:gd name="T3" fmla="*/ 4 h 590"/>
                  <a:gd name="T4" fmla="*/ 140 w 324"/>
                  <a:gd name="T5" fmla="*/ 0 h 590"/>
                  <a:gd name="T6" fmla="*/ 173 w 324"/>
                  <a:gd name="T7" fmla="*/ 29 h 590"/>
                  <a:gd name="T8" fmla="*/ 197 w 324"/>
                  <a:gd name="T9" fmla="*/ 72 h 590"/>
                  <a:gd name="T10" fmla="*/ 197 w 324"/>
                  <a:gd name="T11" fmla="*/ 135 h 590"/>
                  <a:gd name="T12" fmla="*/ 174 w 324"/>
                  <a:gd name="T13" fmla="*/ 173 h 590"/>
                  <a:gd name="T14" fmla="*/ 121 w 324"/>
                  <a:gd name="T15" fmla="*/ 201 h 590"/>
                  <a:gd name="T16" fmla="*/ 69 w 324"/>
                  <a:gd name="T17" fmla="*/ 237 h 590"/>
                  <a:gd name="T18" fmla="*/ 21 w 324"/>
                  <a:gd name="T19" fmla="*/ 312 h 590"/>
                  <a:gd name="T20" fmla="*/ 13 w 324"/>
                  <a:gd name="T21" fmla="*/ 329 h 590"/>
                  <a:gd name="T22" fmla="*/ 55 w 324"/>
                  <a:gd name="T23" fmla="*/ 377 h 590"/>
                  <a:gd name="T24" fmla="*/ 100 w 324"/>
                  <a:gd name="T25" fmla="*/ 427 h 590"/>
                  <a:gd name="T26" fmla="*/ 144 w 324"/>
                  <a:gd name="T27" fmla="*/ 441 h 590"/>
                  <a:gd name="T28" fmla="*/ 186 w 324"/>
                  <a:gd name="T29" fmla="*/ 449 h 590"/>
                  <a:gd name="T30" fmla="*/ 232 w 324"/>
                  <a:gd name="T31" fmla="*/ 457 h 590"/>
                  <a:gd name="T32" fmla="*/ 282 w 324"/>
                  <a:gd name="T33" fmla="*/ 474 h 590"/>
                  <a:gd name="T34" fmla="*/ 320 w 324"/>
                  <a:gd name="T35" fmla="*/ 495 h 590"/>
                  <a:gd name="T36" fmla="*/ 325 w 324"/>
                  <a:gd name="T37" fmla="*/ 515 h 590"/>
                  <a:gd name="T38" fmla="*/ 300 w 324"/>
                  <a:gd name="T39" fmla="*/ 546 h 590"/>
                  <a:gd name="T40" fmla="*/ 270 w 324"/>
                  <a:gd name="T41" fmla="*/ 578 h 590"/>
                  <a:gd name="T42" fmla="*/ 249 w 324"/>
                  <a:gd name="T43" fmla="*/ 574 h 590"/>
                  <a:gd name="T44" fmla="*/ 282 w 324"/>
                  <a:gd name="T45" fmla="*/ 546 h 590"/>
                  <a:gd name="T46" fmla="*/ 314 w 324"/>
                  <a:gd name="T47" fmla="*/ 509 h 590"/>
                  <a:gd name="T48" fmla="*/ 270 w 324"/>
                  <a:gd name="T49" fmla="*/ 481 h 590"/>
                  <a:gd name="T50" fmla="*/ 231 w 324"/>
                  <a:gd name="T51" fmla="*/ 466 h 590"/>
                  <a:gd name="T52" fmla="*/ 173 w 324"/>
                  <a:gd name="T53" fmla="*/ 455 h 590"/>
                  <a:gd name="T54" fmla="*/ 120 w 324"/>
                  <a:gd name="T55" fmla="*/ 452 h 590"/>
                  <a:gd name="T56" fmla="*/ 73 w 324"/>
                  <a:gd name="T57" fmla="*/ 415 h 590"/>
                  <a:gd name="T58" fmla="*/ 32 w 324"/>
                  <a:gd name="T59" fmla="*/ 365 h 590"/>
                  <a:gd name="T60" fmla="*/ 0 w 324"/>
                  <a:gd name="T61" fmla="*/ 329 h 590"/>
                  <a:gd name="T62" fmla="*/ 26 w 324"/>
                  <a:gd name="T63" fmla="*/ 289 h 590"/>
                  <a:gd name="T64" fmla="*/ 73 w 324"/>
                  <a:gd name="T65" fmla="*/ 217 h 590"/>
                  <a:gd name="T66" fmla="*/ 136 w 324"/>
                  <a:gd name="T67" fmla="*/ 181 h 590"/>
                  <a:gd name="T68" fmla="*/ 184 w 324"/>
                  <a:gd name="T69" fmla="*/ 153 h 590"/>
                  <a:gd name="T70" fmla="*/ 189 w 324"/>
                  <a:gd name="T71" fmla="*/ 116 h 590"/>
                  <a:gd name="T72" fmla="*/ 193 w 324"/>
                  <a:gd name="T73" fmla="*/ 64 h 590"/>
                  <a:gd name="T74" fmla="*/ 156 w 324"/>
                  <a:gd name="T75" fmla="*/ 26 h 590"/>
                  <a:gd name="T76" fmla="*/ 29 w 324"/>
                  <a:gd name="T77" fmla="*/ 34 h 590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324"/>
                  <a:gd name="T118" fmla="*/ 0 h 590"/>
                  <a:gd name="T119" fmla="*/ 324 w 324"/>
                  <a:gd name="T120" fmla="*/ 590 h 590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324" h="590">
                    <a:moveTo>
                      <a:pt x="26" y="23"/>
                    </a:moveTo>
                    <a:lnTo>
                      <a:pt x="68" y="12"/>
                    </a:lnTo>
                    <a:lnTo>
                      <a:pt x="90" y="8"/>
                    </a:lnTo>
                    <a:lnTo>
                      <a:pt x="109" y="4"/>
                    </a:lnTo>
                    <a:lnTo>
                      <a:pt x="120" y="0"/>
                    </a:lnTo>
                    <a:lnTo>
                      <a:pt x="139" y="0"/>
                    </a:lnTo>
                    <a:lnTo>
                      <a:pt x="153" y="7"/>
                    </a:lnTo>
                    <a:lnTo>
                      <a:pt x="172" y="29"/>
                    </a:lnTo>
                    <a:lnTo>
                      <a:pt x="196" y="52"/>
                    </a:lnTo>
                    <a:lnTo>
                      <a:pt x="196" y="72"/>
                    </a:lnTo>
                    <a:lnTo>
                      <a:pt x="194" y="108"/>
                    </a:lnTo>
                    <a:lnTo>
                      <a:pt x="196" y="135"/>
                    </a:lnTo>
                    <a:lnTo>
                      <a:pt x="192" y="161"/>
                    </a:lnTo>
                    <a:lnTo>
                      <a:pt x="173" y="172"/>
                    </a:lnTo>
                    <a:lnTo>
                      <a:pt x="146" y="189"/>
                    </a:lnTo>
                    <a:lnTo>
                      <a:pt x="120" y="200"/>
                    </a:lnTo>
                    <a:lnTo>
                      <a:pt x="88" y="215"/>
                    </a:lnTo>
                    <a:lnTo>
                      <a:pt x="69" y="236"/>
                    </a:lnTo>
                    <a:lnTo>
                      <a:pt x="48" y="268"/>
                    </a:lnTo>
                    <a:lnTo>
                      <a:pt x="21" y="311"/>
                    </a:lnTo>
                    <a:lnTo>
                      <a:pt x="28" y="296"/>
                    </a:lnTo>
                    <a:lnTo>
                      <a:pt x="13" y="328"/>
                    </a:lnTo>
                    <a:lnTo>
                      <a:pt x="31" y="349"/>
                    </a:lnTo>
                    <a:lnTo>
                      <a:pt x="55" y="376"/>
                    </a:lnTo>
                    <a:lnTo>
                      <a:pt x="81" y="408"/>
                    </a:lnTo>
                    <a:lnTo>
                      <a:pt x="99" y="426"/>
                    </a:lnTo>
                    <a:lnTo>
                      <a:pt x="118" y="440"/>
                    </a:lnTo>
                    <a:lnTo>
                      <a:pt x="143" y="440"/>
                    </a:lnTo>
                    <a:lnTo>
                      <a:pt x="168" y="442"/>
                    </a:lnTo>
                    <a:lnTo>
                      <a:pt x="185" y="447"/>
                    </a:lnTo>
                    <a:lnTo>
                      <a:pt x="208" y="449"/>
                    </a:lnTo>
                    <a:lnTo>
                      <a:pt x="231" y="455"/>
                    </a:lnTo>
                    <a:lnTo>
                      <a:pt x="272" y="468"/>
                    </a:lnTo>
                    <a:lnTo>
                      <a:pt x="280" y="472"/>
                    </a:lnTo>
                    <a:lnTo>
                      <a:pt x="297" y="478"/>
                    </a:lnTo>
                    <a:lnTo>
                      <a:pt x="318" y="493"/>
                    </a:lnTo>
                    <a:lnTo>
                      <a:pt x="324" y="503"/>
                    </a:lnTo>
                    <a:lnTo>
                      <a:pt x="323" y="513"/>
                    </a:lnTo>
                    <a:lnTo>
                      <a:pt x="312" y="528"/>
                    </a:lnTo>
                    <a:lnTo>
                      <a:pt x="298" y="544"/>
                    </a:lnTo>
                    <a:lnTo>
                      <a:pt x="280" y="564"/>
                    </a:lnTo>
                    <a:lnTo>
                      <a:pt x="268" y="576"/>
                    </a:lnTo>
                    <a:lnTo>
                      <a:pt x="251" y="590"/>
                    </a:lnTo>
                    <a:lnTo>
                      <a:pt x="247" y="572"/>
                    </a:lnTo>
                    <a:lnTo>
                      <a:pt x="264" y="562"/>
                    </a:lnTo>
                    <a:lnTo>
                      <a:pt x="280" y="544"/>
                    </a:lnTo>
                    <a:lnTo>
                      <a:pt x="300" y="526"/>
                    </a:lnTo>
                    <a:lnTo>
                      <a:pt x="312" y="507"/>
                    </a:lnTo>
                    <a:lnTo>
                      <a:pt x="288" y="485"/>
                    </a:lnTo>
                    <a:lnTo>
                      <a:pt x="268" y="479"/>
                    </a:lnTo>
                    <a:lnTo>
                      <a:pt x="252" y="470"/>
                    </a:lnTo>
                    <a:lnTo>
                      <a:pt x="230" y="464"/>
                    </a:lnTo>
                    <a:lnTo>
                      <a:pt x="196" y="458"/>
                    </a:lnTo>
                    <a:lnTo>
                      <a:pt x="172" y="453"/>
                    </a:lnTo>
                    <a:lnTo>
                      <a:pt x="148" y="452"/>
                    </a:lnTo>
                    <a:lnTo>
                      <a:pt x="119" y="450"/>
                    </a:lnTo>
                    <a:lnTo>
                      <a:pt x="95" y="440"/>
                    </a:lnTo>
                    <a:lnTo>
                      <a:pt x="73" y="414"/>
                    </a:lnTo>
                    <a:lnTo>
                      <a:pt x="45" y="384"/>
                    </a:lnTo>
                    <a:lnTo>
                      <a:pt x="32" y="364"/>
                    </a:lnTo>
                    <a:lnTo>
                      <a:pt x="14" y="351"/>
                    </a:lnTo>
                    <a:lnTo>
                      <a:pt x="0" y="328"/>
                    </a:lnTo>
                    <a:lnTo>
                      <a:pt x="10" y="308"/>
                    </a:lnTo>
                    <a:lnTo>
                      <a:pt x="26" y="288"/>
                    </a:lnTo>
                    <a:lnTo>
                      <a:pt x="46" y="250"/>
                    </a:lnTo>
                    <a:lnTo>
                      <a:pt x="73" y="216"/>
                    </a:lnTo>
                    <a:lnTo>
                      <a:pt x="113" y="191"/>
                    </a:lnTo>
                    <a:lnTo>
                      <a:pt x="135" y="180"/>
                    </a:lnTo>
                    <a:lnTo>
                      <a:pt x="164" y="167"/>
                    </a:lnTo>
                    <a:lnTo>
                      <a:pt x="183" y="152"/>
                    </a:lnTo>
                    <a:lnTo>
                      <a:pt x="185" y="134"/>
                    </a:lnTo>
                    <a:lnTo>
                      <a:pt x="188" y="116"/>
                    </a:lnTo>
                    <a:lnTo>
                      <a:pt x="189" y="90"/>
                    </a:lnTo>
                    <a:lnTo>
                      <a:pt x="192" y="64"/>
                    </a:lnTo>
                    <a:lnTo>
                      <a:pt x="170" y="43"/>
                    </a:lnTo>
                    <a:lnTo>
                      <a:pt x="155" y="26"/>
                    </a:lnTo>
                    <a:lnTo>
                      <a:pt x="136" y="10"/>
                    </a:lnTo>
                    <a:lnTo>
                      <a:pt x="29" y="34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grpSp>
            <p:nvGrpSpPr>
              <p:cNvPr id="20721" name="Group 154"/>
              <p:cNvGrpSpPr>
                <a:grpSpLocks/>
              </p:cNvGrpSpPr>
              <p:nvPr/>
            </p:nvGrpSpPr>
            <p:grpSpPr bwMode="auto">
              <a:xfrm>
                <a:off x="1435" y="1256"/>
                <a:ext cx="220" cy="216"/>
                <a:chOff x="1435" y="1256"/>
                <a:chExt cx="220" cy="216"/>
              </a:xfrm>
            </p:grpSpPr>
            <p:sp>
              <p:nvSpPr>
                <p:cNvPr id="22683" name="Arc 155"/>
                <p:cNvSpPr>
                  <a:spLocks/>
                </p:cNvSpPr>
                <p:nvPr/>
              </p:nvSpPr>
              <p:spPr bwMode="auto">
                <a:xfrm>
                  <a:off x="1435" y="1264"/>
                  <a:ext cx="215" cy="20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170 w 215"/>
                    <a:gd name="T1" fmla="*/ 38 h 207"/>
                    <a:gd name="T2" fmla="*/ 170 w 215"/>
                    <a:gd name="T3" fmla="*/ 38 h 207"/>
                    <a:gd name="T4" fmla="*/ 107 w 215"/>
                    <a:gd name="T5" fmla="*/ 103 h 2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5" h="207" fill="none" extrusionOk="0">
                      <a:moveTo>
                        <a:pt x="180" y="27"/>
                      </a:moveTo>
                    </a:path>
                    <a:path w="215" h="207" stroke="0" extrusionOk="0">
                      <a:moveTo>
                        <a:pt x="180" y="27"/>
                      </a:moveTo>
                      <a:lnTo>
                        <a:pt x="107" y="10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D8DCD8"/>
                    </a:gs>
                    <a:gs pos="100000">
                      <a:srgbClr val="404440"/>
                    </a:gs>
                  </a:gsLst>
                  <a:path path="shape">
                    <a:fillToRect l="50000" t="50000" r="50000" b="50000"/>
                  </a:path>
                </a:gradFill>
                <a:ln w="381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ko-KR" altLang="en-US"/>
                </a:p>
              </p:txBody>
            </p:sp>
            <p:sp>
              <p:nvSpPr>
                <p:cNvPr id="22684" name="Arc 156"/>
                <p:cNvSpPr>
                  <a:spLocks/>
                </p:cNvSpPr>
                <p:nvPr/>
              </p:nvSpPr>
              <p:spPr bwMode="auto">
                <a:xfrm>
                  <a:off x="1440" y="1257"/>
                  <a:ext cx="215" cy="205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170 w 214"/>
                    <a:gd name="T1" fmla="*/ 39 h 207"/>
                    <a:gd name="T2" fmla="*/ 170 w 214"/>
                    <a:gd name="T3" fmla="*/ 39 h 207"/>
                    <a:gd name="T4" fmla="*/ 107 w 214"/>
                    <a:gd name="T5" fmla="*/ 103 h 2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" h="207" fill="none" extrusionOk="0">
                      <a:moveTo>
                        <a:pt x="180" y="28"/>
                      </a:moveTo>
                    </a:path>
                    <a:path w="214" h="207" stroke="0" extrusionOk="0">
                      <a:moveTo>
                        <a:pt x="180" y="28"/>
                      </a:moveTo>
                      <a:lnTo>
                        <a:pt x="107" y="10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D8DCD8"/>
                    </a:gs>
                    <a:gs pos="100000">
                      <a:srgbClr val="202020"/>
                    </a:gs>
                  </a:gsLst>
                  <a:path path="shape">
                    <a:fillToRect l="50000" t="50000" r="50000" b="50000"/>
                  </a:path>
                </a:gradFill>
                <a:ln w="381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ko-KR" altLang="en-US"/>
                </a:p>
              </p:txBody>
            </p:sp>
            <p:grpSp>
              <p:nvGrpSpPr>
                <p:cNvPr id="20724" name="Group 157"/>
                <p:cNvGrpSpPr>
                  <a:grpSpLocks/>
                </p:cNvGrpSpPr>
                <p:nvPr/>
              </p:nvGrpSpPr>
              <p:grpSpPr bwMode="auto">
                <a:xfrm>
                  <a:off x="1" y="132"/>
                  <a:ext cx="1600" cy="1484"/>
                  <a:chOff x="1" y="132"/>
                  <a:chExt cx="1600" cy="1484"/>
                </a:xfrm>
              </p:grpSpPr>
              <p:grpSp>
                <p:nvGrpSpPr>
                  <p:cNvPr id="20725" name="Group 158"/>
                  <p:cNvGrpSpPr>
                    <a:grpSpLocks/>
                  </p:cNvGrpSpPr>
                  <p:nvPr/>
                </p:nvGrpSpPr>
                <p:grpSpPr bwMode="auto">
                  <a:xfrm>
                    <a:off x="1328" y="1166"/>
                    <a:ext cx="271" cy="231"/>
                    <a:chOff x="1328" y="1166"/>
                    <a:chExt cx="271" cy="231"/>
                  </a:xfrm>
                </p:grpSpPr>
                <p:sp>
                  <p:nvSpPr>
                    <p:cNvPr id="20726" name="Freeform 15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30" y="1299"/>
                      <a:ext cx="270" cy="228"/>
                    </a:xfrm>
                    <a:custGeom>
                      <a:avLst/>
                      <a:gdLst>
                        <a:gd name="T0" fmla="*/ 0 w 269"/>
                        <a:gd name="T1" fmla="*/ 116 h 227"/>
                        <a:gd name="T2" fmla="*/ 22 w 269"/>
                        <a:gd name="T3" fmla="*/ 96 h 227"/>
                        <a:gd name="T4" fmla="*/ 44 w 269"/>
                        <a:gd name="T5" fmla="*/ 80 h 227"/>
                        <a:gd name="T6" fmla="*/ 70 w 269"/>
                        <a:gd name="T7" fmla="*/ 60 h 227"/>
                        <a:gd name="T8" fmla="*/ 91 w 269"/>
                        <a:gd name="T9" fmla="*/ 47 h 227"/>
                        <a:gd name="T10" fmla="*/ 114 w 269"/>
                        <a:gd name="T11" fmla="*/ 31 h 227"/>
                        <a:gd name="T12" fmla="*/ 146 w 269"/>
                        <a:gd name="T13" fmla="*/ 13 h 227"/>
                        <a:gd name="T14" fmla="*/ 172 w 269"/>
                        <a:gd name="T15" fmla="*/ 7 h 227"/>
                        <a:gd name="T16" fmla="*/ 196 w 269"/>
                        <a:gd name="T17" fmla="*/ 1 h 227"/>
                        <a:gd name="T18" fmla="*/ 206 w 269"/>
                        <a:gd name="T19" fmla="*/ 0 h 227"/>
                        <a:gd name="T20" fmla="*/ 218 w 269"/>
                        <a:gd name="T21" fmla="*/ 0 h 227"/>
                        <a:gd name="T22" fmla="*/ 231 w 269"/>
                        <a:gd name="T23" fmla="*/ 3 h 227"/>
                        <a:gd name="T24" fmla="*/ 236 w 269"/>
                        <a:gd name="T25" fmla="*/ 8 h 227"/>
                        <a:gd name="T26" fmla="*/ 209 w 269"/>
                        <a:gd name="T27" fmla="*/ 27 h 227"/>
                        <a:gd name="T28" fmla="*/ 188 w 269"/>
                        <a:gd name="T29" fmla="*/ 30 h 227"/>
                        <a:gd name="T30" fmla="*/ 169 w 269"/>
                        <a:gd name="T31" fmla="*/ 43 h 227"/>
                        <a:gd name="T32" fmla="*/ 193 w 269"/>
                        <a:gd name="T33" fmla="*/ 36 h 227"/>
                        <a:gd name="T34" fmla="*/ 216 w 269"/>
                        <a:gd name="T35" fmla="*/ 34 h 227"/>
                        <a:gd name="T36" fmla="*/ 231 w 269"/>
                        <a:gd name="T37" fmla="*/ 30 h 227"/>
                        <a:gd name="T38" fmla="*/ 249 w 269"/>
                        <a:gd name="T39" fmla="*/ 34 h 227"/>
                        <a:gd name="T40" fmla="*/ 257 w 269"/>
                        <a:gd name="T41" fmla="*/ 42 h 227"/>
                        <a:gd name="T42" fmla="*/ 259 w 269"/>
                        <a:gd name="T43" fmla="*/ 55 h 227"/>
                        <a:gd name="T44" fmla="*/ 253 w 269"/>
                        <a:gd name="T45" fmla="*/ 59 h 227"/>
                        <a:gd name="T46" fmla="*/ 241 w 269"/>
                        <a:gd name="T47" fmla="*/ 65 h 227"/>
                        <a:gd name="T48" fmla="*/ 211 w 269"/>
                        <a:gd name="T49" fmla="*/ 72 h 227"/>
                        <a:gd name="T50" fmla="*/ 252 w 269"/>
                        <a:gd name="T51" fmla="*/ 73 h 227"/>
                        <a:gd name="T52" fmla="*/ 264 w 269"/>
                        <a:gd name="T53" fmla="*/ 78 h 227"/>
                        <a:gd name="T54" fmla="*/ 269 w 269"/>
                        <a:gd name="T55" fmla="*/ 86 h 227"/>
                        <a:gd name="T56" fmla="*/ 269 w 269"/>
                        <a:gd name="T57" fmla="*/ 96 h 227"/>
                        <a:gd name="T58" fmla="*/ 261 w 269"/>
                        <a:gd name="T59" fmla="*/ 106 h 227"/>
                        <a:gd name="T60" fmla="*/ 231 w 269"/>
                        <a:gd name="T61" fmla="*/ 106 h 227"/>
                        <a:gd name="T62" fmla="*/ 188 w 269"/>
                        <a:gd name="T63" fmla="*/ 109 h 227"/>
                        <a:gd name="T64" fmla="*/ 213 w 269"/>
                        <a:gd name="T65" fmla="*/ 116 h 227"/>
                        <a:gd name="T66" fmla="*/ 257 w 269"/>
                        <a:gd name="T67" fmla="*/ 118 h 227"/>
                        <a:gd name="T68" fmla="*/ 266 w 269"/>
                        <a:gd name="T69" fmla="*/ 121 h 227"/>
                        <a:gd name="T70" fmla="*/ 270 w 269"/>
                        <a:gd name="T71" fmla="*/ 133 h 227"/>
                        <a:gd name="T72" fmla="*/ 265 w 269"/>
                        <a:gd name="T73" fmla="*/ 145 h 227"/>
                        <a:gd name="T74" fmla="*/ 259 w 269"/>
                        <a:gd name="T75" fmla="*/ 154 h 227"/>
                        <a:gd name="T76" fmla="*/ 205 w 269"/>
                        <a:gd name="T77" fmla="*/ 152 h 227"/>
                        <a:gd name="T78" fmla="*/ 157 w 269"/>
                        <a:gd name="T79" fmla="*/ 178 h 227"/>
                        <a:gd name="T80" fmla="*/ 120 w 269"/>
                        <a:gd name="T81" fmla="*/ 207 h 227"/>
                        <a:gd name="T82" fmla="*/ 71 w 269"/>
                        <a:gd name="T83" fmla="*/ 226 h 227"/>
                        <a:gd name="T84" fmla="*/ 48 w 269"/>
                        <a:gd name="T85" fmla="*/ 228 h 227"/>
                        <a:gd name="T86" fmla="*/ 39 w 269"/>
                        <a:gd name="T87" fmla="*/ 189 h 227"/>
                        <a:gd name="T88" fmla="*/ 25 w 269"/>
                        <a:gd name="T89" fmla="*/ 154 h 227"/>
                        <a:gd name="T90" fmla="*/ 10 w 269"/>
                        <a:gd name="T91" fmla="*/ 133 h 227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w 269"/>
                        <a:gd name="T139" fmla="*/ 0 h 227"/>
                        <a:gd name="T140" fmla="*/ 269 w 269"/>
                        <a:gd name="T141" fmla="*/ 227 h 227"/>
                      </a:gdLst>
                      <a:ahLst/>
                      <a:cxnLst>
                        <a:cxn ang="T92">
                          <a:pos x="T0" y="T1"/>
                        </a:cxn>
                        <a:cxn ang="T93">
                          <a:pos x="T2" y="T3"/>
                        </a:cxn>
                        <a:cxn ang="T94">
                          <a:pos x="T4" y="T5"/>
                        </a:cxn>
                        <a:cxn ang="T95">
                          <a:pos x="T6" y="T7"/>
                        </a:cxn>
                        <a:cxn ang="T96">
                          <a:pos x="T8" y="T9"/>
                        </a:cxn>
                        <a:cxn ang="T97">
                          <a:pos x="T10" y="T11"/>
                        </a:cxn>
                        <a:cxn ang="T98">
                          <a:pos x="T12" y="T13"/>
                        </a:cxn>
                        <a:cxn ang="T99">
                          <a:pos x="T14" y="T15"/>
                        </a:cxn>
                        <a:cxn ang="T100">
                          <a:pos x="T16" y="T17"/>
                        </a:cxn>
                        <a:cxn ang="T101">
                          <a:pos x="T18" y="T19"/>
                        </a:cxn>
                        <a:cxn ang="T102">
                          <a:pos x="T20" y="T21"/>
                        </a:cxn>
                        <a:cxn ang="T103">
                          <a:pos x="T22" y="T23"/>
                        </a:cxn>
                        <a:cxn ang="T104">
                          <a:pos x="T24" y="T25"/>
                        </a:cxn>
                        <a:cxn ang="T105">
                          <a:pos x="T26" y="T27"/>
                        </a:cxn>
                        <a:cxn ang="T106">
                          <a:pos x="T28" y="T29"/>
                        </a:cxn>
                        <a:cxn ang="T107">
                          <a:pos x="T30" y="T31"/>
                        </a:cxn>
                        <a:cxn ang="T108">
                          <a:pos x="T32" y="T33"/>
                        </a:cxn>
                        <a:cxn ang="T109">
                          <a:pos x="T34" y="T35"/>
                        </a:cxn>
                        <a:cxn ang="T110">
                          <a:pos x="T36" y="T37"/>
                        </a:cxn>
                        <a:cxn ang="T111">
                          <a:pos x="T38" y="T39"/>
                        </a:cxn>
                        <a:cxn ang="T112">
                          <a:pos x="T40" y="T41"/>
                        </a:cxn>
                        <a:cxn ang="T113">
                          <a:pos x="T42" y="T43"/>
                        </a:cxn>
                        <a:cxn ang="T114">
                          <a:pos x="T44" y="T45"/>
                        </a:cxn>
                        <a:cxn ang="T115">
                          <a:pos x="T46" y="T47"/>
                        </a:cxn>
                        <a:cxn ang="T116">
                          <a:pos x="T48" y="T49"/>
                        </a:cxn>
                        <a:cxn ang="T117">
                          <a:pos x="T50" y="T51"/>
                        </a:cxn>
                        <a:cxn ang="T118">
                          <a:pos x="T52" y="T53"/>
                        </a:cxn>
                        <a:cxn ang="T119">
                          <a:pos x="T54" y="T55"/>
                        </a:cxn>
                        <a:cxn ang="T120">
                          <a:pos x="T56" y="T57"/>
                        </a:cxn>
                        <a:cxn ang="T121">
                          <a:pos x="T58" y="T59"/>
                        </a:cxn>
                        <a:cxn ang="T122">
                          <a:pos x="T60" y="T61"/>
                        </a:cxn>
                        <a:cxn ang="T123">
                          <a:pos x="T62" y="T63"/>
                        </a:cxn>
                        <a:cxn ang="T124">
                          <a:pos x="T64" y="T65"/>
                        </a:cxn>
                        <a:cxn ang="T125">
                          <a:pos x="T66" y="T67"/>
                        </a:cxn>
                        <a:cxn ang="T126">
                          <a:pos x="T68" y="T69"/>
                        </a:cxn>
                        <a:cxn ang="T127">
                          <a:pos x="T70" y="T71"/>
                        </a:cxn>
                        <a:cxn ang="T128">
                          <a:pos x="T72" y="T73"/>
                        </a:cxn>
                        <a:cxn ang="T129">
                          <a:pos x="T74" y="T75"/>
                        </a:cxn>
                        <a:cxn ang="T130">
                          <a:pos x="T76" y="T77"/>
                        </a:cxn>
                        <a:cxn ang="T131">
                          <a:pos x="T78" y="T79"/>
                        </a:cxn>
                        <a:cxn ang="T132">
                          <a:pos x="T80" y="T81"/>
                        </a:cxn>
                        <a:cxn ang="T133">
                          <a:pos x="T82" y="T83"/>
                        </a:cxn>
                        <a:cxn ang="T134">
                          <a:pos x="T84" y="T85"/>
                        </a:cxn>
                        <a:cxn ang="T135">
                          <a:pos x="T86" y="T87"/>
                        </a:cxn>
                        <a:cxn ang="T136">
                          <a:pos x="T88" y="T89"/>
                        </a:cxn>
                        <a:cxn ang="T137">
                          <a:pos x="T90" y="T91"/>
                        </a:cxn>
                      </a:cxnLst>
                      <a:rect l="T138" t="T139" r="T140" b="T141"/>
                      <a:pathLst>
                        <a:path w="269" h="227">
                          <a:moveTo>
                            <a:pt x="0" y="115"/>
                          </a:moveTo>
                          <a:lnTo>
                            <a:pt x="22" y="96"/>
                          </a:lnTo>
                          <a:lnTo>
                            <a:pt x="44" y="80"/>
                          </a:lnTo>
                          <a:lnTo>
                            <a:pt x="70" y="60"/>
                          </a:lnTo>
                          <a:lnTo>
                            <a:pt x="91" y="47"/>
                          </a:lnTo>
                          <a:lnTo>
                            <a:pt x="114" y="31"/>
                          </a:lnTo>
                          <a:lnTo>
                            <a:pt x="145" y="13"/>
                          </a:lnTo>
                          <a:lnTo>
                            <a:pt x="171" y="7"/>
                          </a:lnTo>
                          <a:lnTo>
                            <a:pt x="195" y="1"/>
                          </a:lnTo>
                          <a:lnTo>
                            <a:pt x="205" y="0"/>
                          </a:lnTo>
                          <a:lnTo>
                            <a:pt x="217" y="0"/>
                          </a:lnTo>
                          <a:lnTo>
                            <a:pt x="230" y="3"/>
                          </a:lnTo>
                          <a:lnTo>
                            <a:pt x="235" y="8"/>
                          </a:lnTo>
                          <a:lnTo>
                            <a:pt x="208" y="27"/>
                          </a:lnTo>
                          <a:lnTo>
                            <a:pt x="187" y="30"/>
                          </a:lnTo>
                          <a:lnTo>
                            <a:pt x="168" y="43"/>
                          </a:lnTo>
                          <a:lnTo>
                            <a:pt x="192" y="36"/>
                          </a:lnTo>
                          <a:lnTo>
                            <a:pt x="215" y="34"/>
                          </a:lnTo>
                          <a:lnTo>
                            <a:pt x="230" y="30"/>
                          </a:lnTo>
                          <a:lnTo>
                            <a:pt x="248" y="34"/>
                          </a:lnTo>
                          <a:lnTo>
                            <a:pt x="256" y="42"/>
                          </a:lnTo>
                          <a:lnTo>
                            <a:pt x="258" y="55"/>
                          </a:lnTo>
                          <a:lnTo>
                            <a:pt x="252" y="59"/>
                          </a:lnTo>
                          <a:lnTo>
                            <a:pt x="240" y="65"/>
                          </a:lnTo>
                          <a:lnTo>
                            <a:pt x="210" y="72"/>
                          </a:lnTo>
                          <a:lnTo>
                            <a:pt x="251" y="73"/>
                          </a:lnTo>
                          <a:lnTo>
                            <a:pt x="263" y="78"/>
                          </a:lnTo>
                          <a:lnTo>
                            <a:pt x="268" y="86"/>
                          </a:lnTo>
                          <a:lnTo>
                            <a:pt x="268" y="96"/>
                          </a:lnTo>
                          <a:lnTo>
                            <a:pt x="260" y="106"/>
                          </a:lnTo>
                          <a:lnTo>
                            <a:pt x="230" y="106"/>
                          </a:lnTo>
                          <a:lnTo>
                            <a:pt x="187" y="109"/>
                          </a:lnTo>
                          <a:lnTo>
                            <a:pt x="212" y="115"/>
                          </a:lnTo>
                          <a:lnTo>
                            <a:pt x="256" y="117"/>
                          </a:lnTo>
                          <a:lnTo>
                            <a:pt x="265" y="120"/>
                          </a:lnTo>
                          <a:lnTo>
                            <a:pt x="269" y="132"/>
                          </a:lnTo>
                          <a:lnTo>
                            <a:pt x="264" y="144"/>
                          </a:lnTo>
                          <a:lnTo>
                            <a:pt x="258" y="153"/>
                          </a:lnTo>
                          <a:lnTo>
                            <a:pt x="204" y="151"/>
                          </a:lnTo>
                          <a:lnTo>
                            <a:pt x="156" y="177"/>
                          </a:lnTo>
                          <a:lnTo>
                            <a:pt x="120" y="206"/>
                          </a:lnTo>
                          <a:lnTo>
                            <a:pt x="71" y="225"/>
                          </a:lnTo>
                          <a:lnTo>
                            <a:pt x="48" y="227"/>
                          </a:lnTo>
                          <a:lnTo>
                            <a:pt x="39" y="188"/>
                          </a:lnTo>
                          <a:lnTo>
                            <a:pt x="25" y="153"/>
                          </a:lnTo>
                          <a:lnTo>
                            <a:pt x="10" y="132"/>
                          </a:lnTo>
                        </a:path>
                      </a:pathLst>
                    </a:custGeom>
                    <a:solidFill>
                      <a:srgbClr val="F8CCB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sp>
                  <p:nvSpPr>
                    <p:cNvPr id="20727" name="Freeform 16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40" y="1302"/>
                      <a:ext cx="260" cy="228"/>
                    </a:xfrm>
                    <a:custGeom>
                      <a:avLst/>
                      <a:gdLst>
                        <a:gd name="T0" fmla="*/ 12 w 260"/>
                        <a:gd name="T1" fmla="*/ 112 h 227"/>
                        <a:gd name="T2" fmla="*/ 52 w 260"/>
                        <a:gd name="T3" fmla="*/ 74 h 227"/>
                        <a:gd name="T4" fmla="*/ 105 w 260"/>
                        <a:gd name="T5" fmla="*/ 41 h 227"/>
                        <a:gd name="T6" fmla="*/ 140 w 260"/>
                        <a:gd name="T7" fmla="*/ 21 h 227"/>
                        <a:gd name="T8" fmla="*/ 164 w 260"/>
                        <a:gd name="T9" fmla="*/ 12 h 227"/>
                        <a:gd name="T10" fmla="*/ 198 w 260"/>
                        <a:gd name="T11" fmla="*/ 0 h 227"/>
                        <a:gd name="T12" fmla="*/ 220 w 260"/>
                        <a:gd name="T13" fmla="*/ 10 h 227"/>
                        <a:gd name="T14" fmla="*/ 208 w 260"/>
                        <a:gd name="T15" fmla="*/ 28 h 227"/>
                        <a:gd name="T16" fmla="*/ 162 w 260"/>
                        <a:gd name="T17" fmla="*/ 44 h 227"/>
                        <a:gd name="T18" fmla="*/ 105 w 260"/>
                        <a:gd name="T19" fmla="*/ 65 h 227"/>
                        <a:gd name="T20" fmla="*/ 145 w 260"/>
                        <a:gd name="T21" fmla="*/ 56 h 227"/>
                        <a:gd name="T22" fmla="*/ 169 w 260"/>
                        <a:gd name="T23" fmla="*/ 61 h 227"/>
                        <a:gd name="T24" fmla="*/ 206 w 260"/>
                        <a:gd name="T25" fmla="*/ 44 h 227"/>
                        <a:gd name="T26" fmla="*/ 240 w 260"/>
                        <a:gd name="T27" fmla="*/ 44 h 227"/>
                        <a:gd name="T28" fmla="*/ 253 w 260"/>
                        <a:gd name="T29" fmla="*/ 53 h 227"/>
                        <a:gd name="T30" fmla="*/ 239 w 260"/>
                        <a:gd name="T31" fmla="*/ 65 h 227"/>
                        <a:gd name="T32" fmla="*/ 194 w 260"/>
                        <a:gd name="T33" fmla="*/ 71 h 227"/>
                        <a:gd name="T34" fmla="*/ 151 w 260"/>
                        <a:gd name="T35" fmla="*/ 74 h 227"/>
                        <a:gd name="T36" fmla="*/ 162 w 260"/>
                        <a:gd name="T37" fmla="*/ 96 h 227"/>
                        <a:gd name="T38" fmla="*/ 179 w 260"/>
                        <a:gd name="T39" fmla="*/ 76 h 227"/>
                        <a:gd name="T40" fmla="*/ 216 w 260"/>
                        <a:gd name="T41" fmla="*/ 80 h 227"/>
                        <a:gd name="T42" fmla="*/ 249 w 260"/>
                        <a:gd name="T43" fmla="*/ 84 h 227"/>
                        <a:gd name="T44" fmla="*/ 259 w 260"/>
                        <a:gd name="T45" fmla="*/ 97 h 227"/>
                        <a:gd name="T46" fmla="*/ 246 w 260"/>
                        <a:gd name="T47" fmla="*/ 117 h 227"/>
                        <a:gd name="T48" fmla="*/ 166 w 260"/>
                        <a:gd name="T49" fmla="*/ 116 h 227"/>
                        <a:gd name="T50" fmla="*/ 156 w 260"/>
                        <a:gd name="T51" fmla="*/ 147 h 227"/>
                        <a:gd name="T52" fmla="*/ 212 w 260"/>
                        <a:gd name="T53" fmla="*/ 124 h 227"/>
                        <a:gd name="T54" fmla="*/ 253 w 260"/>
                        <a:gd name="T55" fmla="*/ 133 h 227"/>
                        <a:gd name="T56" fmla="*/ 244 w 260"/>
                        <a:gd name="T57" fmla="*/ 157 h 227"/>
                        <a:gd name="T58" fmla="*/ 178 w 260"/>
                        <a:gd name="T59" fmla="*/ 154 h 227"/>
                        <a:gd name="T60" fmla="*/ 112 w 260"/>
                        <a:gd name="T61" fmla="*/ 195 h 227"/>
                        <a:gd name="T62" fmla="*/ 52 w 260"/>
                        <a:gd name="T63" fmla="*/ 228 h 227"/>
                        <a:gd name="T64" fmla="*/ 12 w 260"/>
                        <a:gd name="T65" fmla="*/ 159 h 227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260"/>
                        <a:gd name="T100" fmla="*/ 0 h 227"/>
                        <a:gd name="T101" fmla="*/ 260 w 260"/>
                        <a:gd name="T102" fmla="*/ 227 h 227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260" h="227">
                          <a:moveTo>
                            <a:pt x="0" y="136"/>
                          </a:moveTo>
                          <a:lnTo>
                            <a:pt x="12" y="112"/>
                          </a:lnTo>
                          <a:lnTo>
                            <a:pt x="29" y="88"/>
                          </a:lnTo>
                          <a:lnTo>
                            <a:pt x="52" y="74"/>
                          </a:lnTo>
                          <a:lnTo>
                            <a:pt x="75" y="61"/>
                          </a:lnTo>
                          <a:lnTo>
                            <a:pt x="105" y="41"/>
                          </a:lnTo>
                          <a:lnTo>
                            <a:pt x="133" y="31"/>
                          </a:lnTo>
                          <a:lnTo>
                            <a:pt x="140" y="21"/>
                          </a:lnTo>
                          <a:lnTo>
                            <a:pt x="151" y="12"/>
                          </a:lnTo>
                          <a:lnTo>
                            <a:pt x="164" y="12"/>
                          </a:lnTo>
                          <a:lnTo>
                            <a:pt x="178" y="10"/>
                          </a:lnTo>
                          <a:lnTo>
                            <a:pt x="198" y="0"/>
                          </a:lnTo>
                          <a:lnTo>
                            <a:pt x="212" y="5"/>
                          </a:lnTo>
                          <a:lnTo>
                            <a:pt x="220" y="10"/>
                          </a:lnTo>
                          <a:lnTo>
                            <a:pt x="217" y="19"/>
                          </a:lnTo>
                          <a:lnTo>
                            <a:pt x="208" y="28"/>
                          </a:lnTo>
                          <a:lnTo>
                            <a:pt x="184" y="30"/>
                          </a:lnTo>
                          <a:lnTo>
                            <a:pt x="162" y="44"/>
                          </a:lnTo>
                          <a:lnTo>
                            <a:pt x="125" y="44"/>
                          </a:lnTo>
                          <a:lnTo>
                            <a:pt x="105" y="65"/>
                          </a:lnTo>
                          <a:lnTo>
                            <a:pt x="128" y="57"/>
                          </a:lnTo>
                          <a:lnTo>
                            <a:pt x="145" y="56"/>
                          </a:lnTo>
                          <a:lnTo>
                            <a:pt x="158" y="56"/>
                          </a:lnTo>
                          <a:lnTo>
                            <a:pt x="169" y="61"/>
                          </a:lnTo>
                          <a:lnTo>
                            <a:pt x="189" y="49"/>
                          </a:lnTo>
                          <a:lnTo>
                            <a:pt x="206" y="44"/>
                          </a:lnTo>
                          <a:lnTo>
                            <a:pt x="226" y="42"/>
                          </a:lnTo>
                          <a:lnTo>
                            <a:pt x="240" y="44"/>
                          </a:lnTo>
                          <a:lnTo>
                            <a:pt x="252" y="48"/>
                          </a:lnTo>
                          <a:lnTo>
                            <a:pt x="253" y="53"/>
                          </a:lnTo>
                          <a:lnTo>
                            <a:pt x="252" y="60"/>
                          </a:lnTo>
                          <a:lnTo>
                            <a:pt x="239" y="65"/>
                          </a:lnTo>
                          <a:lnTo>
                            <a:pt x="225" y="74"/>
                          </a:lnTo>
                          <a:lnTo>
                            <a:pt x="194" y="71"/>
                          </a:lnTo>
                          <a:lnTo>
                            <a:pt x="184" y="70"/>
                          </a:lnTo>
                          <a:lnTo>
                            <a:pt x="151" y="74"/>
                          </a:lnTo>
                          <a:lnTo>
                            <a:pt x="126" y="92"/>
                          </a:lnTo>
                          <a:lnTo>
                            <a:pt x="162" y="96"/>
                          </a:lnTo>
                          <a:lnTo>
                            <a:pt x="169" y="82"/>
                          </a:lnTo>
                          <a:lnTo>
                            <a:pt x="179" y="76"/>
                          </a:lnTo>
                          <a:lnTo>
                            <a:pt x="199" y="80"/>
                          </a:lnTo>
                          <a:lnTo>
                            <a:pt x="216" y="80"/>
                          </a:lnTo>
                          <a:lnTo>
                            <a:pt x="232" y="81"/>
                          </a:lnTo>
                          <a:lnTo>
                            <a:pt x="249" y="84"/>
                          </a:lnTo>
                          <a:lnTo>
                            <a:pt x="260" y="91"/>
                          </a:lnTo>
                          <a:lnTo>
                            <a:pt x="259" y="97"/>
                          </a:lnTo>
                          <a:lnTo>
                            <a:pt x="255" y="103"/>
                          </a:lnTo>
                          <a:lnTo>
                            <a:pt x="246" y="116"/>
                          </a:lnTo>
                          <a:lnTo>
                            <a:pt x="204" y="112"/>
                          </a:lnTo>
                          <a:lnTo>
                            <a:pt x="166" y="115"/>
                          </a:lnTo>
                          <a:lnTo>
                            <a:pt x="126" y="139"/>
                          </a:lnTo>
                          <a:lnTo>
                            <a:pt x="156" y="146"/>
                          </a:lnTo>
                          <a:lnTo>
                            <a:pt x="188" y="132"/>
                          </a:lnTo>
                          <a:lnTo>
                            <a:pt x="212" y="123"/>
                          </a:lnTo>
                          <a:lnTo>
                            <a:pt x="244" y="123"/>
                          </a:lnTo>
                          <a:lnTo>
                            <a:pt x="253" y="132"/>
                          </a:lnTo>
                          <a:lnTo>
                            <a:pt x="258" y="136"/>
                          </a:lnTo>
                          <a:lnTo>
                            <a:pt x="244" y="156"/>
                          </a:lnTo>
                          <a:lnTo>
                            <a:pt x="200" y="149"/>
                          </a:lnTo>
                          <a:lnTo>
                            <a:pt x="178" y="153"/>
                          </a:lnTo>
                          <a:lnTo>
                            <a:pt x="156" y="179"/>
                          </a:lnTo>
                          <a:lnTo>
                            <a:pt x="112" y="194"/>
                          </a:lnTo>
                          <a:lnTo>
                            <a:pt x="88" y="219"/>
                          </a:lnTo>
                          <a:lnTo>
                            <a:pt x="52" y="227"/>
                          </a:lnTo>
                          <a:lnTo>
                            <a:pt x="23" y="192"/>
                          </a:lnTo>
                          <a:lnTo>
                            <a:pt x="12" y="158"/>
                          </a:lnTo>
                          <a:lnTo>
                            <a:pt x="0" y="136"/>
                          </a:lnTo>
                        </a:path>
                      </a:pathLst>
                    </a:custGeom>
                    <a:solidFill>
                      <a:srgbClr val="E0A4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sp>
                  <p:nvSpPr>
                    <p:cNvPr id="20728" name="Freeform 161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59" y="1440"/>
                      <a:ext cx="242" cy="88"/>
                    </a:xfrm>
                    <a:custGeom>
                      <a:avLst/>
                      <a:gdLst>
                        <a:gd name="T0" fmla="*/ 0 w 241"/>
                        <a:gd name="T1" fmla="*/ 42 h 88"/>
                        <a:gd name="T2" fmla="*/ 8 w 241"/>
                        <a:gd name="T3" fmla="*/ 63 h 88"/>
                        <a:gd name="T4" fmla="*/ 15 w 241"/>
                        <a:gd name="T5" fmla="*/ 88 h 88"/>
                        <a:gd name="T6" fmla="*/ 44 w 241"/>
                        <a:gd name="T7" fmla="*/ 86 h 88"/>
                        <a:gd name="T8" fmla="*/ 80 w 241"/>
                        <a:gd name="T9" fmla="*/ 84 h 88"/>
                        <a:gd name="T10" fmla="*/ 116 w 241"/>
                        <a:gd name="T11" fmla="*/ 56 h 88"/>
                        <a:gd name="T12" fmla="*/ 137 w 241"/>
                        <a:gd name="T13" fmla="*/ 40 h 88"/>
                        <a:gd name="T14" fmla="*/ 173 w 241"/>
                        <a:gd name="T15" fmla="*/ 21 h 88"/>
                        <a:gd name="T16" fmla="*/ 202 w 241"/>
                        <a:gd name="T17" fmla="*/ 21 h 88"/>
                        <a:gd name="T18" fmla="*/ 241 w 241"/>
                        <a:gd name="T19" fmla="*/ 21 h 88"/>
                        <a:gd name="T20" fmla="*/ 242 w 241"/>
                        <a:gd name="T21" fmla="*/ 12 h 88"/>
                        <a:gd name="T22" fmla="*/ 241 w 241"/>
                        <a:gd name="T23" fmla="*/ 0 h 88"/>
                        <a:gd name="T24" fmla="*/ 233 w 241"/>
                        <a:gd name="T25" fmla="*/ 8 h 88"/>
                        <a:gd name="T26" fmla="*/ 226 w 241"/>
                        <a:gd name="T27" fmla="*/ 11 h 88"/>
                        <a:gd name="T28" fmla="*/ 219 w 241"/>
                        <a:gd name="T29" fmla="*/ 15 h 88"/>
                        <a:gd name="T30" fmla="*/ 207 w 241"/>
                        <a:gd name="T31" fmla="*/ 11 h 88"/>
                        <a:gd name="T32" fmla="*/ 194 w 241"/>
                        <a:gd name="T33" fmla="*/ 8 h 88"/>
                        <a:gd name="T34" fmla="*/ 182 w 241"/>
                        <a:gd name="T35" fmla="*/ 5 h 88"/>
                        <a:gd name="T36" fmla="*/ 168 w 241"/>
                        <a:gd name="T37" fmla="*/ 9 h 88"/>
                        <a:gd name="T38" fmla="*/ 155 w 241"/>
                        <a:gd name="T39" fmla="*/ 12 h 88"/>
                        <a:gd name="T40" fmla="*/ 137 w 241"/>
                        <a:gd name="T41" fmla="*/ 28 h 88"/>
                        <a:gd name="T42" fmla="*/ 101 w 241"/>
                        <a:gd name="T43" fmla="*/ 40 h 88"/>
                        <a:gd name="T44" fmla="*/ 70 w 241"/>
                        <a:gd name="T45" fmla="*/ 52 h 88"/>
                        <a:gd name="T46" fmla="*/ 44 w 241"/>
                        <a:gd name="T47" fmla="*/ 63 h 88"/>
                        <a:gd name="T48" fmla="*/ 8 w 241"/>
                        <a:gd name="T49" fmla="*/ 49 h 88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w 241"/>
                        <a:gd name="T76" fmla="*/ 0 h 88"/>
                        <a:gd name="T77" fmla="*/ 241 w 241"/>
                        <a:gd name="T78" fmla="*/ 88 h 88"/>
                      </a:gdLst>
                      <a:ahLst/>
                      <a:cxnLst>
                        <a:cxn ang="T50">
                          <a:pos x="T0" y="T1"/>
                        </a:cxn>
                        <a:cxn ang="T51">
                          <a:pos x="T2" y="T3"/>
                        </a:cxn>
                        <a:cxn ang="T52">
                          <a:pos x="T4" y="T5"/>
                        </a:cxn>
                        <a:cxn ang="T53">
                          <a:pos x="T6" y="T7"/>
                        </a:cxn>
                        <a:cxn ang="T54">
                          <a:pos x="T8" y="T9"/>
                        </a:cxn>
                        <a:cxn ang="T55">
                          <a:pos x="T10" y="T11"/>
                        </a:cxn>
                        <a:cxn ang="T56">
                          <a:pos x="T12" y="T13"/>
                        </a:cxn>
                        <a:cxn ang="T57">
                          <a:pos x="T14" y="T15"/>
                        </a:cxn>
                        <a:cxn ang="T58">
                          <a:pos x="T16" y="T17"/>
                        </a:cxn>
                        <a:cxn ang="T59">
                          <a:pos x="T18" y="T19"/>
                        </a:cxn>
                        <a:cxn ang="T60">
                          <a:pos x="T20" y="T21"/>
                        </a:cxn>
                        <a:cxn ang="T61">
                          <a:pos x="T22" y="T23"/>
                        </a:cxn>
                        <a:cxn ang="T62">
                          <a:pos x="T24" y="T25"/>
                        </a:cxn>
                        <a:cxn ang="T63">
                          <a:pos x="T26" y="T27"/>
                        </a:cxn>
                        <a:cxn ang="T64">
                          <a:pos x="T28" y="T29"/>
                        </a:cxn>
                        <a:cxn ang="T65">
                          <a:pos x="T30" y="T31"/>
                        </a:cxn>
                        <a:cxn ang="T66">
                          <a:pos x="T32" y="T33"/>
                        </a:cxn>
                        <a:cxn ang="T67">
                          <a:pos x="T34" y="T35"/>
                        </a:cxn>
                        <a:cxn ang="T68">
                          <a:pos x="T36" y="T37"/>
                        </a:cxn>
                        <a:cxn ang="T69">
                          <a:pos x="T38" y="T39"/>
                        </a:cxn>
                        <a:cxn ang="T70">
                          <a:pos x="T40" y="T41"/>
                        </a:cxn>
                        <a:cxn ang="T71">
                          <a:pos x="T42" y="T43"/>
                        </a:cxn>
                        <a:cxn ang="T72">
                          <a:pos x="T44" y="T45"/>
                        </a:cxn>
                        <a:cxn ang="T73">
                          <a:pos x="T46" y="T47"/>
                        </a:cxn>
                        <a:cxn ang="T74">
                          <a:pos x="T48" y="T49"/>
                        </a:cxn>
                      </a:cxnLst>
                      <a:rect l="T75" t="T76" r="T77" b="T78"/>
                      <a:pathLst>
                        <a:path w="241" h="88">
                          <a:moveTo>
                            <a:pt x="0" y="42"/>
                          </a:moveTo>
                          <a:lnTo>
                            <a:pt x="8" y="63"/>
                          </a:lnTo>
                          <a:lnTo>
                            <a:pt x="15" y="88"/>
                          </a:lnTo>
                          <a:lnTo>
                            <a:pt x="44" y="86"/>
                          </a:lnTo>
                          <a:lnTo>
                            <a:pt x="80" y="84"/>
                          </a:lnTo>
                          <a:lnTo>
                            <a:pt x="116" y="56"/>
                          </a:lnTo>
                          <a:lnTo>
                            <a:pt x="136" y="40"/>
                          </a:lnTo>
                          <a:lnTo>
                            <a:pt x="172" y="21"/>
                          </a:lnTo>
                          <a:lnTo>
                            <a:pt x="201" y="21"/>
                          </a:lnTo>
                          <a:lnTo>
                            <a:pt x="240" y="21"/>
                          </a:lnTo>
                          <a:lnTo>
                            <a:pt x="241" y="12"/>
                          </a:lnTo>
                          <a:lnTo>
                            <a:pt x="240" y="0"/>
                          </a:lnTo>
                          <a:lnTo>
                            <a:pt x="232" y="8"/>
                          </a:lnTo>
                          <a:lnTo>
                            <a:pt x="225" y="11"/>
                          </a:lnTo>
                          <a:lnTo>
                            <a:pt x="218" y="15"/>
                          </a:lnTo>
                          <a:lnTo>
                            <a:pt x="206" y="11"/>
                          </a:lnTo>
                          <a:lnTo>
                            <a:pt x="193" y="8"/>
                          </a:lnTo>
                          <a:lnTo>
                            <a:pt x="181" y="5"/>
                          </a:lnTo>
                          <a:lnTo>
                            <a:pt x="167" y="9"/>
                          </a:lnTo>
                          <a:lnTo>
                            <a:pt x="154" y="12"/>
                          </a:lnTo>
                          <a:lnTo>
                            <a:pt x="136" y="28"/>
                          </a:lnTo>
                          <a:lnTo>
                            <a:pt x="101" y="40"/>
                          </a:lnTo>
                          <a:lnTo>
                            <a:pt x="70" y="52"/>
                          </a:lnTo>
                          <a:lnTo>
                            <a:pt x="44" y="63"/>
                          </a:lnTo>
                          <a:lnTo>
                            <a:pt x="8" y="49"/>
                          </a:lnTo>
                        </a:path>
                      </a:pathLst>
                    </a:custGeom>
                    <a:solidFill>
                      <a:srgbClr val="B87848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grpSp>
                  <p:nvGrpSpPr>
                    <p:cNvPr id="20729" name="Group 16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89" y="1275"/>
                      <a:ext cx="100" cy="170"/>
                      <a:chOff x="1289" y="1275"/>
                      <a:chExt cx="100" cy="170"/>
                    </a:xfrm>
                  </p:grpSpPr>
                  <p:sp>
                    <p:nvSpPr>
                      <p:cNvPr id="20730" name="Freeform 16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1" y="1408"/>
                        <a:ext cx="93" cy="167"/>
                      </a:xfrm>
                      <a:custGeom>
                        <a:avLst/>
                        <a:gdLst>
                          <a:gd name="T0" fmla="*/ 0 w 92"/>
                          <a:gd name="T1" fmla="*/ 12 h 166"/>
                          <a:gd name="T2" fmla="*/ 13 w 92"/>
                          <a:gd name="T3" fmla="*/ 31 h 166"/>
                          <a:gd name="T4" fmla="*/ 20 w 92"/>
                          <a:gd name="T5" fmla="*/ 59 h 166"/>
                          <a:gd name="T6" fmla="*/ 24 w 92"/>
                          <a:gd name="T7" fmla="*/ 93 h 166"/>
                          <a:gd name="T8" fmla="*/ 30 w 92"/>
                          <a:gd name="T9" fmla="*/ 122 h 166"/>
                          <a:gd name="T10" fmla="*/ 32 w 92"/>
                          <a:gd name="T11" fmla="*/ 167 h 166"/>
                          <a:gd name="T12" fmla="*/ 61 w 92"/>
                          <a:gd name="T13" fmla="*/ 161 h 166"/>
                          <a:gd name="T14" fmla="*/ 91 w 92"/>
                          <a:gd name="T15" fmla="*/ 154 h 166"/>
                          <a:gd name="T16" fmla="*/ 93 w 92"/>
                          <a:gd name="T17" fmla="*/ 125 h 166"/>
                          <a:gd name="T18" fmla="*/ 86 w 92"/>
                          <a:gd name="T19" fmla="*/ 95 h 166"/>
                          <a:gd name="T20" fmla="*/ 78 w 92"/>
                          <a:gd name="T21" fmla="*/ 64 h 166"/>
                          <a:gd name="T22" fmla="*/ 67 w 92"/>
                          <a:gd name="T23" fmla="*/ 36 h 166"/>
                          <a:gd name="T24" fmla="*/ 40 w 92"/>
                          <a:gd name="T25" fmla="*/ 0 h 166"/>
                          <a:gd name="T26" fmla="*/ 0 w 92"/>
                          <a:gd name="T27" fmla="*/ 8 h 16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  <a:gd name="T42" fmla="*/ 0 w 92"/>
                          <a:gd name="T43" fmla="*/ 0 h 166"/>
                          <a:gd name="T44" fmla="*/ 92 w 92"/>
                          <a:gd name="T45" fmla="*/ 166 h 166"/>
                        </a:gdLst>
                        <a:ahLst/>
                        <a:cxnLst>
                          <a:cxn ang="T28">
                            <a:pos x="T0" y="T1"/>
                          </a:cxn>
                          <a:cxn ang="T29">
                            <a:pos x="T2" y="T3"/>
                          </a:cxn>
                          <a:cxn ang="T30">
                            <a:pos x="T4" y="T5"/>
                          </a:cxn>
                          <a:cxn ang="T31">
                            <a:pos x="T6" y="T7"/>
                          </a:cxn>
                          <a:cxn ang="T32">
                            <a:pos x="T8" y="T9"/>
                          </a:cxn>
                          <a:cxn ang="T33">
                            <a:pos x="T10" y="T11"/>
                          </a:cxn>
                          <a:cxn ang="T34">
                            <a:pos x="T12" y="T13"/>
                          </a:cxn>
                          <a:cxn ang="T35">
                            <a:pos x="T14" y="T15"/>
                          </a:cxn>
                          <a:cxn ang="T36">
                            <a:pos x="T16" y="T17"/>
                          </a:cxn>
                          <a:cxn ang="T37">
                            <a:pos x="T18" y="T19"/>
                          </a:cxn>
                          <a:cxn ang="T38">
                            <a:pos x="T20" y="T21"/>
                          </a:cxn>
                          <a:cxn ang="T39">
                            <a:pos x="T22" y="T23"/>
                          </a:cxn>
                          <a:cxn ang="T40">
                            <a:pos x="T24" y="T25"/>
                          </a:cxn>
                          <a:cxn ang="T41">
                            <a:pos x="T26" y="T27"/>
                          </a:cxn>
                        </a:cxnLst>
                        <a:rect l="T42" t="T43" r="T44" b="T45"/>
                        <a:pathLst>
                          <a:path w="92" h="166">
                            <a:moveTo>
                              <a:pt x="0" y="12"/>
                            </a:moveTo>
                            <a:lnTo>
                              <a:pt x="13" y="31"/>
                            </a:lnTo>
                            <a:lnTo>
                              <a:pt x="20" y="59"/>
                            </a:lnTo>
                            <a:lnTo>
                              <a:pt x="24" y="92"/>
                            </a:lnTo>
                            <a:lnTo>
                              <a:pt x="30" y="121"/>
                            </a:lnTo>
                            <a:lnTo>
                              <a:pt x="32" y="166"/>
                            </a:lnTo>
                            <a:lnTo>
                              <a:pt x="60" y="160"/>
                            </a:lnTo>
                            <a:lnTo>
                              <a:pt x="90" y="153"/>
                            </a:lnTo>
                            <a:lnTo>
                              <a:pt x="92" y="124"/>
                            </a:lnTo>
                            <a:lnTo>
                              <a:pt x="85" y="94"/>
                            </a:lnTo>
                            <a:lnTo>
                              <a:pt x="77" y="64"/>
                            </a:lnTo>
                            <a:lnTo>
                              <a:pt x="66" y="36"/>
                            </a:lnTo>
                            <a:lnTo>
                              <a:pt x="40" y="0"/>
                            </a:lnTo>
                            <a:lnTo>
                              <a:pt x="0" y="8"/>
                            </a:lnTo>
                          </a:path>
                        </a:pathLst>
                      </a:custGeom>
                      <a:solidFill>
                        <a:srgbClr val="E8ECE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381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1pPr>
                        <a:lvl2pPr marL="742950" indent="-28575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pPr eaLnBrk="1" hangingPunct="1"/>
                        <a:endParaRPr lang="ko-KR" altLang="en-US"/>
                      </a:p>
                    </p:txBody>
                  </p:sp>
                  <p:sp>
                    <p:nvSpPr>
                      <p:cNvPr id="20731" name="Freeform 16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315" y="1506"/>
                        <a:ext cx="76" cy="72"/>
                      </a:xfrm>
                      <a:custGeom>
                        <a:avLst/>
                        <a:gdLst>
                          <a:gd name="T0" fmla="*/ 12 w 76"/>
                          <a:gd name="T1" fmla="*/ 69 h 71"/>
                          <a:gd name="T2" fmla="*/ 22 w 76"/>
                          <a:gd name="T3" fmla="*/ 65 h 71"/>
                          <a:gd name="T4" fmla="*/ 32 w 76"/>
                          <a:gd name="T5" fmla="*/ 64 h 71"/>
                          <a:gd name="T6" fmla="*/ 52 w 76"/>
                          <a:gd name="T7" fmla="*/ 61 h 71"/>
                          <a:gd name="T8" fmla="*/ 61 w 76"/>
                          <a:gd name="T9" fmla="*/ 61 h 71"/>
                          <a:gd name="T10" fmla="*/ 76 w 76"/>
                          <a:gd name="T11" fmla="*/ 59 h 71"/>
                          <a:gd name="T12" fmla="*/ 76 w 76"/>
                          <a:gd name="T13" fmla="*/ 40 h 71"/>
                          <a:gd name="T14" fmla="*/ 68 w 76"/>
                          <a:gd name="T15" fmla="*/ 16 h 71"/>
                          <a:gd name="T16" fmla="*/ 64 w 76"/>
                          <a:gd name="T17" fmla="*/ 6 h 71"/>
                          <a:gd name="T18" fmla="*/ 62 w 76"/>
                          <a:gd name="T19" fmla="*/ 0 h 71"/>
                          <a:gd name="T20" fmla="*/ 57 w 76"/>
                          <a:gd name="T21" fmla="*/ 0 h 71"/>
                          <a:gd name="T22" fmla="*/ 52 w 76"/>
                          <a:gd name="T23" fmla="*/ 4 h 71"/>
                          <a:gd name="T24" fmla="*/ 46 w 76"/>
                          <a:gd name="T25" fmla="*/ 7 h 71"/>
                          <a:gd name="T26" fmla="*/ 40 w 76"/>
                          <a:gd name="T27" fmla="*/ 8 h 71"/>
                          <a:gd name="T28" fmla="*/ 31 w 76"/>
                          <a:gd name="T29" fmla="*/ 7 h 71"/>
                          <a:gd name="T30" fmla="*/ 21 w 76"/>
                          <a:gd name="T31" fmla="*/ 5 h 71"/>
                          <a:gd name="T32" fmla="*/ 9 w 76"/>
                          <a:gd name="T33" fmla="*/ 2 h 71"/>
                          <a:gd name="T34" fmla="*/ 0 w 76"/>
                          <a:gd name="T35" fmla="*/ 0 h 71"/>
                          <a:gd name="T36" fmla="*/ 8 w 76"/>
                          <a:gd name="T37" fmla="*/ 26 h 71"/>
                          <a:gd name="T38" fmla="*/ 8 w 76"/>
                          <a:gd name="T39" fmla="*/ 48 h 71"/>
                          <a:gd name="T40" fmla="*/ 6 w 76"/>
                          <a:gd name="T41" fmla="*/ 72 h 71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w 76"/>
                          <a:gd name="T64" fmla="*/ 0 h 71"/>
                          <a:gd name="T65" fmla="*/ 76 w 76"/>
                          <a:gd name="T66" fmla="*/ 71 h 71"/>
                        </a:gdLst>
                        <a:ahLst/>
                        <a:cxnLst>
                          <a:cxn ang="T42">
                            <a:pos x="T0" y="T1"/>
                          </a:cxn>
                          <a:cxn ang="T43">
                            <a:pos x="T2" y="T3"/>
                          </a:cxn>
                          <a:cxn ang="T44">
                            <a:pos x="T4" y="T5"/>
                          </a:cxn>
                          <a:cxn ang="T45">
                            <a:pos x="T6" y="T7"/>
                          </a:cxn>
                          <a:cxn ang="T46">
                            <a:pos x="T8" y="T9"/>
                          </a:cxn>
                          <a:cxn ang="T47">
                            <a:pos x="T10" y="T11"/>
                          </a:cxn>
                          <a:cxn ang="T48">
                            <a:pos x="T12" y="T13"/>
                          </a:cxn>
                          <a:cxn ang="T49">
                            <a:pos x="T14" y="T15"/>
                          </a:cxn>
                          <a:cxn ang="T50">
                            <a:pos x="T16" y="T17"/>
                          </a:cxn>
                          <a:cxn ang="T51">
                            <a:pos x="T18" y="T19"/>
                          </a:cxn>
                          <a:cxn ang="T52">
                            <a:pos x="T20" y="T21"/>
                          </a:cxn>
                          <a:cxn ang="T53">
                            <a:pos x="T22" y="T23"/>
                          </a:cxn>
                          <a:cxn ang="T54">
                            <a:pos x="T24" y="T25"/>
                          </a:cxn>
                          <a:cxn ang="T55">
                            <a:pos x="T26" y="T27"/>
                          </a:cxn>
                          <a:cxn ang="T56">
                            <a:pos x="T28" y="T29"/>
                          </a:cxn>
                          <a:cxn ang="T57">
                            <a:pos x="T30" y="T31"/>
                          </a:cxn>
                          <a:cxn ang="T58">
                            <a:pos x="T32" y="T33"/>
                          </a:cxn>
                          <a:cxn ang="T59">
                            <a:pos x="T34" y="T35"/>
                          </a:cxn>
                          <a:cxn ang="T60">
                            <a:pos x="T36" y="T37"/>
                          </a:cxn>
                          <a:cxn ang="T61">
                            <a:pos x="T38" y="T39"/>
                          </a:cxn>
                          <a:cxn ang="T62">
                            <a:pos x="T40" y="T41"/>
                          </a:cxn>
                        </a:cxnLst>
                        <a:rect l="T63" t="T64" r="T65" b="T66"/>
                        <a:pathLst>
                          <a:path w="76" h="71">
                            <a:moveTo>
                              <a:pt x="12" y="68"/>
                            </a:moveTo>
                            <a:lnTo>
                              <a:pt x="22" y="64"/>
                            </a:lnTo>
                            <a:lnTo>
                              <a:pt x="32" y="63"/>
                            </a:lnTo>
                            <a:lnTo>
                              <a:pt x="52" y="60"/>
                            </a:lnTo>
                            <a:lnTo>
                              <a:pt x="61" y="60"/>
                            </a:lnTo>
                            <a:lnTo>
                              <a:pt x="76" y="58"/>
                            </a:lnTo>
                            <a:lnTo>
                              <a:pt x="76" y="39"/>
                            </a:lnTo>
                            <a:lnTo>
                              <a:pt x="68" y="16"/>
                            </a:lnTo>
                            <a:lnTo>
                              <a:pt x="64" y="6"/>
                            </a:lnTo>
                            <a:lnTo>
                              <a:pt x="62" y="0"/>
                            </a:lnTo>
                            <a:lnTo>
                              <a:pt x="57" y="0"/>
                            </a:lnTo>
                            <a:lnTo>
                              <a:pt x="52" y="4"/>
                            </a:lnTo>
                            <a:lnTo>
                              <a:pt x="46" y="7"/>
                            </a:lnTo>
                            <a:lnTo>
                              <a:pt x="40" y="8"/>
                            </a:lnTo>
                            <a:lnTo>
                              <a:pt x="31" y="7"/>
                            </a:lnTo>
                            <a:lnTo>
                              <a:pt x="21" y="5"/>
                            </a:lnTo>
                            <a:lnTo>
                              <a:pt x="9" y="2"/>
                            </a:lnTo>
                            <a:lnTo>
                              <a:pt x="0" y="0"/>
                            </a:lnTo>
                            <a:lnTo>
                              <a:pt x="8" y="26"/>
                            </a:lnTo>
                            <a:lnTo>
                              <a:pt x="8" y="47"/>
                            </a:lnTo>
                            <a:lnTo>
                              <a:pt x="6" y="71"/>
                            </a:lnTo>
                          </a:path>
                        </a:pathLst>
                      </a:custGeom>
                      <a:solidFill>
                        <a:srgbClr val="C8CCC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381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1pPr>
                        <a:lvl2pPr marL="742950" indent="-28575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pPr eaLnBrk="1" hangingPunct="1"/>
                        <a:endParaRPr lang="ko-KR" altLang="en-US"/>
                      </a:p>
                    </p:txBody>
                  </p:sp>
                  <p:grpSp>
                    <p:nvGrpSpPr>
                      <p:cNvPr id="20732" name="Group 165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0"/>
                        <a:ext cx="1328" cy="1484"/>
                        <a:chOff x="0" y="0"/>
                        <a:chExt cx="1328" cy="1484"/>
                      </a:xfrm>
                    </p:grpSpPr>
                    <p:grpSp>
                      <p:nvGrpSpPr>
                        <p:cNvPr id="20733" name="Group 166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0" y="0"/>
                          <a:ext cx="1328" cy="1484"/>
                          <a:chOff x="0" y="0"/>
                          <a:chExt cx="1328" cy="1484"/>
                        </a:xfrm>
                      </p:grpSpPr>
                      <p:sp>
                        <p:nvSpPr>
                          <p:cNvPr id="20734" name="Freeform 167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" y="850"/>
                            <a:ext cx="1325" cy="767"/>
                          </a:xfrm>
                          <a:custGeom>
                            <a:avLst/>
                            <a:gdLst>
                              <a:gd name="T0" fmla="*/ 0 w 1324"/>
                              <a:gd name="T1" fmla="*/ 0 h 766"/>
                              <a:gd name="T2" fmla="*/ 0 w 1324"/>
                              <a:gd name="T3" fmla="*/ 767 h 766"/>
                              <a:gd name="T4" fmla="*/ 1317 w 1324"/>
                              <a:gd name="T5" fmla="*/ 750 h 766"/>
                              <a:gd name="T6" fmla="*/ 1325 w 1324"/>
                              <a:gd name="T7" fmla="*/ 697 h 766"/>
                              <a:gd name="T8" fmla="*/ 1321 w 1324"/>
                              <a:gd name="T9" fmla="*/ 654 h 766"/>
                              <a:gd name="T10" fmla="*/ 1313 w 1324"/>
                              <a:gd name="T11" fmla="*/ 615 h 766"/>
                              <a:gd name="T12" fmla="*/ 1293 w 1324"/>
                              <a:gd name="T13" fmla="*/ 566 h 766"/>
                              <a:gd name="T14" fmla="*/ 1222 w 1324"/>
                              <a:gd name="T15" fmla="*/ 565 h 766"/>
                              <a:gd name="T16" fmla="*/ 1148 w 1324"/>
                              <a:gd name="T17" fmla="*/ 568 h 766"/>
                              <a:gd name="T18" fmla="*/ 1107 w 1324"/>
                              <a:gd name="T19" fmla="*/ 553 h 766"/>
                              <a:gd name="T20" fmla="*/ 1040 w 1324"/>
                              <a:gd name="T21" fmla="*/ 553 h 766"/>
                              <a:gd name="T22" fmla="*/ 992 w 1324"/>
                              <a:gd name="T23" fmla="*/ 550 h 766"/>
                              <a:gd name="T24" fmla="*/ 957 w 1324"/>
                              <a:gd name="T25" fmla="*/ 535 h 766"/>
                              <a:gd name="T26" fmla="*/ 934 w 1324"/>
                              <a:gd name="T27" fmla="*/ 510 h 766"/>
                              <a:gd name="T28" fmla="*/ 901 w 1324"/>
                              <a:gd name="T29" fmla="*/ 513 h 766"/>
                              <a:gd name="T30" fmla="*/ 837 w 1324"/>
                              <a:gd name="T31" fmla="*/ 482 h 766"/>
                              <a:gd name="T32" fmla="*/ 761 w 1324"/>
                              <a:gd name="T33" fmla="*/ 391 h 766"/>
                              <a:gd name="T34" fmla="*/ 691 w 1324"/>
                              <a:gd name="T35" fmla="*/ 299 h 766"/>
                              <a:gd name="T36" fmla="*/ 656 w 1324"/>
                              <a:gd name="T37" fmla="*/ 241 h 766"/>
                              <a:gd name="T38" fmla="*/ 626 w 1324"/>
                              <a:gd name="T39" fmla="*/ 152 h 766"/>
                              <a:gd name="T40" fmla="*/ 597 w 1324"/>
                              <a:gd name="T41" fmla="*/ 72 h 766"/>
                              <a:gd name="T42" fmla="*/ 520 w 1324"/>
                              <a:gd name="T43" fmla="*/ 0 h 766"/>
                              <a:gd name="T44" fmla="*/ 0 w 1324"/>
                              <a:gd name="T45" fmla="*/ 0 h 766"/>
                              <a:gd name="T46" fmla="*/ 0 60000 65536"/>
                              <a:gd name="T47" fmla="*/ 0 60000 65536"/>
                              <a:gd name="T48" fmla="*/ 0 60000 65536"/>
                              <a:gd name="T49" fmla="*/ 0 60000 65536"/>
                              <a:gd name="T50" fmla="*/ 0 60000 65536"/>
                              <a:gd name="T51" fmla="*/ 0 60000 65536"/>
                              <a:gd name="T52" fmla="*/ 0 60000 65536"/>
                              <a:gd name="T53" fmla="*/ 0 60000 65536"/>
                              <a:gd name="T54" fmla="*/ 0 60000 65536"/>
                              <a:gd name="T55" fmla="*/ 0 60000 65536"/>
                              <a:gd name="T56" fmla="*/ 0 60000 65536"/>
                              <a:gd name="T57" fmla="*/ 0 60000 65536"/>
                              <a:gd name="T58" fmla="*/ 0 60000 65536"/>
                              <a:gd name="T59" fmla="*/ 0 60000 65536"/>
                              <a:gd name="T60" fmla="*/ 0 60000 65536"/>
                              <a:gd name="T61" fmla="*/ 0 60000 65536"/>
                              <a:gd name="T62" fmla="*/ 0 60000 65536"/>
                              <a:gd name="T63" fmla="*/ 0 60000 65536"/>
                              <a:gd name="T64" fmla="*/ 0 60000 65536"/>
                              <a:gd name="T65" fmla="*/ 0 60000 65536"/>
                              <a:gd name="T66" fmla="*/ 0 60000 65536"/>
                              <a:gd name="T67" fmla="*/ 0 60000 65536"/>
                              <a:gd name="T68" fmla="*/ 0 60000 65536"/>
                              <a:gd name="T69" fmla="*/ 0 w 1324"/>
                              <a:gd name="T70" fmla="*/ 0 h 766"/>
                              <a:gd name="T71" fmla="*/ 1324 w 1324"/>
                              <a:gd name="T72" fmla="*/ 766 h 766"/>
                            </a:gdLst>
                            <a:ahLst/>
                            <a:cxnLst>
                              <a:cxn ang="T46">
                                <a:pos x="T0" y="T1"/>
                              </a:cxn>
                              <a:cxn ang="T47">
                                <a:pos x="T2" y="T3"/>
                              </a:cxn>
                              <a:cxn ang="T48">
                                <a:pos x="T4" y="T5"/>
                              </a:cxn>
                              <a:cxn ang="T49">
                                <a:pos x="T6" y="T7"/>
                              </a:cxn>
                              <a:cxn ang="T50">
                                <a:pos x="T8" y="T9"/>
                              </a:cxn>
                              <a:cxn ang="T51">
                                <a:pos x="T10" y="T11"/>
                              </a:cxn>
                              <a:cxn ang="T52">
                                <a:pos x="T12" y="T13"/>
                              </a:cxn>
                              <a:cxn ang="T53">
                                <a:pos x="T14" y="T15"/>
                              </a:cxn>
                              <a:cxn ang="T54">
                                <a:pos x="T16" y="T17"/>
                              </a:cxn>
                              <a:cxn ang="T55">
                                <a:pos x="T18" y="T19"/>
                              </a:cxn>
                              <a:cxn ang="T56">
                                <a:pos x="T20" y="T21"/>
                              </a:cxn>
                              <a:cxn ang="T57">
                                <a:pos x="T22" y="T23"/>
                              </a:cxn>
                              <a:cxn ang="T58">
                                <a:pos x="T24" y="T25"/>
                              </a:cxn>
                              <a:cxn ang="T59">
                                <a:pos x="T26" y="T27"/>
                              </a:cxn>
                              <a:cxn ang="T60">
                                <a:pos x="T28" y="T29"/>
                              </a:cxn>
                              <a:cxn ang="T61">
                                <a:pos x="T30" y="T31"/>
                              </a:cxn>
                              <a:cxn ang="T62">
                                <a:pos x="T32" y="T33"/>
                              </a:cxn>
                              <a:cxn ang="T63">
                                <a:pos x="T34" y="T35"/>
                              </a:cxn>
                              <a:cxn ang="T64">
                                <a:pos x="T36" y="T37"/>
                              </a:cxn>
                              <a:cxn ang="T65">
                                <a:pos x="T38" y="T39"/>
                              </a:cxn>
                              <a:cxn ang="T66">
                                <a:pos x="T40" y="T41"/>
                              </a:cxn>
                              <a:cxn ang="T67">
                                <a:pos x="T42" y="T43"/>
                              </a:cxn>
                              <a:cxn ang="T68">
                                <a:pos x="T44" y="T45"/>
                              </a:cxn>
                            </a:cxnLst>
                            <a:rect l="T69" t="T70" r="T71" b="T72"/>
                            <a:pathLst>
                              <a:path w="1324" h="766">
                                <a:moveTo>
                                  <a:pt x="0" y="0"/>
                                </a:moveTo>
                                <a:lnTo>
                                  <a:pt x="0" y="766"/>
                                </a:lnTo>
                                <a:lnTo>
                                  <a:pt x="1316" y="749"/>
                                </a:lnTo>
                                <a:lnTo>
                                  <a:pt x="1324" y="696"/>
                                </a:lnTo>
                                <a:lnTo>
                                  <a:pt x="1320" y="653"/>
                                </a:lnTo>
                                <a:lnTo>
                                  <a:pt x="1312" y="614"/>
                                </a:lnTo>
                                <a:lnTo>
                                  <a:pt x="1292" y="565"/>
                                </a:lnTo>
                                <a:lnTo>
                                  <a:pt x="1221" y="564"/>
                                </a:lnTo>
                                <a:lnTo>
                                  <a:pt x="1147" y="567"/>
                                </a:lnTo>
                                <a:lnTo>
                                  <a:pt x="1106" y="552"/>
                                </a:lnTo>
                                <a:lnTo>
                                  <a:pt x="1039" y="552"/>
                                </a:lnTo>
                                <a:lnTo>
                                  <a:pt x="991" y="549"/>
                                </a:lnTo>
                                <a:lnTo>
                                  <a:pt x="956" y="534"/>
                                </a:lnTo>
                                <a:lnTo>
                                  <a:pt x="933" y="509"/>
                                </a:lnTo>
                                <a:lnTo>
                                  <a:pt x="900" y="512"/>
                                </a:lnTo>
                                <a:lnTo>
                                  <a:pt x="836" y="481"/>
                                </a:lnTo>
                                <a:lnTo>
                                  <a:pt x="760" y="390"/>
                                </a:lnTo>
                                <a:lnTo>
                                  <a:pt x="690" y="299"/>
                                </a:lnTo>
                                <a:lnTo>
                                  <a:pt x="656" y="241"/>
                                </a:lnTo>
                                <a:lnTo>
                                  <a:pt x="626" y="152"/>
                                </a:lnTo>
                                <a:lnTo>
                                  <a:pt x="597" y="72"/>
                                </a:lnTo>
                                <a:lnTo>
                                  <a:pt x="520" y="0"/>
                                </a:lnTo>
                                <a:lnTo>
                                  <a:pt x="0" y="0"/>
                                </a:lnTo>
                              </a:path>
                            </a:pathLst>
                          </a:custGeom>
                          <a:solidFill>
                            <a:srgbClr val="000000"/>
                          </a:solidFill>
                          <a:ln>
                            <a:noFill/>
                          </a:ln>
                          <a:extLst>
                            <a:ext uri="{91240B29-F687-4F45-9708-019B960494DF}">
                              <a14:hiddenLine xmlns:a14="http://schemas.microsoft.com/office/drawing/2010/main" w="3810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/>
                          <a:lstStyle>
                            <a:lvl1pPr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1pPr>
                            <a:lvl2pPr marL="742950" indent="-28575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2pPr>
                            <a:lvl3pPr marL="11430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3pPr>
                            <a:lvl4pPr marL="16002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4pPr>
                            <a:lvl5pPr marL="20574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9pPr>
                          </a:lstStyle>
                          <a:p>
                            <a:pPr eaLnBrk="1" hangingPunct="1"/>
                            <a:endParaRPr lang="ko-KR" altLang="en-US"/>
                          </a:p>
                        </p:txBody>
                      </p:sp>
                      <p:grpSp>
                        <p:nvGrpSpPr>
                          <p:cNvPr id="20735" name="Group 168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68" y="0"/>
                            <a:ext cx="453" cy="601"/>
                            <a:chOff x="168" y="0"/>
                            <a:chExt cx="453" cy="601"/>
                          </a:xfrm>
                        </p:grpSpPr>
                        <p:sp>
                          <p:nvSpPr>
                            <p:cNvPr id="20736" name="Freeform 169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183" y="568"/>
                              <a:ext cx="119" cy="102"/>
                            </a:xfrm>
                            <a:custGeom>
                              <a:avLst/>
                              <a:gdLst>
                                <a:gd name="T0" fmla="*/ 0 w 118"/>
                                <a:gd name="T1" fmla="*/ 80 h 101"/>
                                <a:gd name="T2" fmla="*/ 30 w 118"/>
                                <a:gd name="T3" fmla="*/ 0 h 101"/>
                                <a:gd name="T4" fmla="*/ 119 w 118"/>
                                <a:gd name="T5" fmla="*/ 28 h 101"/>
                                <a:gd name="T6" fmla="*/ 96 w 118"/>
                                <a:gd name="T7" fmla="*/ 102 h 101"/>
                                <a:gd name="T8" fmla="*/ 0 w 118"/>
                                <a:gd name="T9" fmla="*/ 85 h 101"/>
                                <a:gd name="T10" fmla="*/ 0 60000 65536"/>
                                <a:gd name="T11" fmla="*/ 0 60000 65536"/>
                                <a:gd name="T12" fmla="*/ 0 60000 65536"/>
                                <a:gd name="T13" fmla="*/ 0 60000 65536"/>
                                <a:gd name="T14" fmla="*/ 0 60000 65536"/>
                                <a:gd name="T15" fmla="*/ 0 w 118"/>
                                <a:gd name="T16" fmla="*/ 0 h 101"/>
                                <a:gd name="T17" fmla="*/ 118 w 118"/>
                                <a:gd name="T18" fmla="*/ 101 h 101"/>
                              </a:gdLst>
                              <a:ahLst/>
                              <a:cxnLst>
                                <a:cxn ang="T10">
                                  <a:pos x="T0" y="T1"/>
                                </a:cxn>
                                <a:cxn ang="T11">
                                  <a:pos x="T2" y="T3"/>
                                </a:cxn>
                                <a:cxn ang="T12">
                                  <a:pos x="T4" y="T5"/>
                                </a:cxn>
                                <a:cxn ang="T13">
                                  <a:pos x="T6" y="T7"/>
                                </a:cxn>
                                <a:cxn ang="T14">
                                  <a:pos x="T8" y="T9"/>
                                </a:cxn>
                              </a:cxnLst>
                              <a:rect l="T15" t="T16" r="T17" b="T18"/>
                              <a:pathLst>
                                <a:path w="118" h="101">
                                  <a:moveTo>
                                    <a:pt x="0" y="79"/>
                                  </a:moveTo>
                                  <a:lnTo>
                                    <a:pt x="30" y="0"/>
                                  </a:lnTo>
                                  <a:lnTo>
                                    <a:pt x="118" y="28"/>
                                  </a:lnTo>
                                  <a:lnTo>
                                    <a:pt x="95" y="101"/>
                                  </a:lnTo>
                                  <a:lnTo>
                                    <a:pt x="0" y="84"/>
                                  </a:lnTo>
                                </a:path>
                              </a:pathLst>
                            </a:custGeom>
                            <a:solidFill>
                              <a:srgbClr val="F8D4B8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381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>
                              <a:lvl1pPr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1pPr>
                              <a:lvl2pPr marL="742950" indent="-28575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2pPr>
                              <a:lvl3pPr marL="11430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3pPr>
                              <a:lvl4pPr marL="16002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4pPr>
                              <a:lvl5pPr marL="20574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5pPr>
                              <a:lvl6pPr marL="25146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6pPr>
                              <a:lvl7pPr marL="29718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7pPr>
                              <a:lvl8pPr marL="34290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8pPr>
                              <a:lvl9pPr marL="38862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9pPr>
                            </a:lstStyle>
                            <a:p>
                              <a:pPr eaLnBrk="1" hangingPunct="1"/>
                              <a:endParaRPr lang="ko-KR" altLang="en-US"/>
                            </a:p>
                          </p:txBody>
                        </p:sp>
                        <p:grpSp>
                          <p:nvGrpSpPr>
                            <p:cNvPr id="20737" name="Group 170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0" y="0"/>
                              <a:ext cx="453" cy="601"/>
                              <a:chOff x="0" y="0"/>
                              <a:chExt cx="453" cy="601"/>
                            </a:xfrm>
                          </p:grpSpPr>
                          <p:sp>
                            <p:nvSpPr>
                              <p:cNvPr id="20738" name="Freeform 171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280" y="304"/>
                                <a:ext cx="343" cy="428"/>
                              </a:xfrm>
                              <a:custGeom>
                                <a:avLst/>
                                <a:gdLst>
                                  <a:gd name="T0" fmla="*/ 320 w 342"/>
                                  <a:gd name="T1" fmla="*/ 168 h 428"/>
                                  <a:gd name="T2" fmla="*/ 335 w 342"/>
                                  <a:gd name="T3" fmla="*/ 150 h 428"/>
                                  <a:gd name="T4" fmla="*/ 343 w 342"/>
                                  <a:gd name="T5" fmla="*/ 124 h 428"/>
                                  <a:gd name="T6" fmla="*/ 343 w 342"/>
                                  <a:gd name="T7" fmla="*/ 84 h 428"/>
                                  <a:gd name="T8" fmla="*/ 338 w 342"/>
                                  <a:gd name="T9" fmla="*/ 36 h 428"/>
                                  <a:gd name="T10" fmla="*/ 325 w 342"/>
                                  <a:gd name="T11" fmla="*/ 0 h 428"/>
                                  <a:gd name="T12" fmla="*/ 18 w 342"/>
                                  <a:gd name="T13" fmla="*/ 273 h 428"/>
                                  <a:gd name="T14" fmla="*/ 0 w 342"/>
                                  <a:gd name="T15" fmla="*/ 360 h 428"/>
                                  <a:gd name="T16" fmla="*/ 144 w 342"/>
                                  <a:gd name="T17" fmla="*/ 420 h 428"/>
                                  <a:gd name="T18" fmla="*/ 168 w 342"/>
                                  <a:gd name="T19" fmla="*/ 415 h 428"/>
                                  <a:gd name="T20" fmla="*/ 198 w 342"/>
                                  <a:gd name="T21" fmla="*/ 428 h 428"/>
                                  <a:gd name="T22" fmla="*/ 227 w 342"/>
                                  <a:gd name="T23" fmla="*/ 428 h 428"/>
                                  <a:gd name="T24" fmla="*/ 257 w 342"/>
                                  <a:gd name="T25" fmla="*/ 403 h 428"/>
                                  <a:gd name="T26" fmla="*/ 276 w 342"/>
                                  <a:gd name="T27" fmla="*/ 354 h 428"/>
                                  <a:gd name="T28" fmla="*/ 289 w 342"/>
                                  <a:gd name="T29" fmla="*/ 312 h 428"/>
                                  <a:gd name="T30" fmla="*/ 301 w 342"/>
                                  <a:gd name="T31" fmla="*/ 288 h 428"/>
                                  <a:gd name="T32" fmla="*/ 313 w 342"/>
                                  <a:gd name="T33" fmla="*/ 246 h 428"/>
                                  <a:gd name="T34" fmla="*/ 319 w 342"/>
                                  <a:gd name="T35" fmla="*/ 206 h 428"/>
                                  <a:gd name="T36" fmla="*/ 320 w 342"/>
                                  <a:gd name="T37" fmla="*/ 171 h 428"/>
                                  <a:gd name="T38" fmla="*/ 0 60000 65536"/>
                                  <a:gd name="T39" fmla="*/ 0 60000 65536"/>
                                  <a:gd name="T40" fmla="*/ 0 60000 65536"/>
                                  <a:gd name="T41" fmla="*/ 0 60000 65536"/>
                                  <a:gd name="T42" fmla="*/ 0 60000 65536"/>
                                  <a:gd name="T43" fmla="*/ 0 60000 65536"/>
                                  <a:gd name="T44" fmla="*/ 0 60000 65536"/>
                                  <a:gd name="T45" fmla="*/ 0 60000 65536"/>
                                  <a:gd name="T46" fmla="*/ 0 60000 65536"/>
                                  <a:gd name="T47" fmla="*/ 0 60000 65536"/>
                                  <a:gd name="T48" fmla="*/ 0 60000 65536"/>
                                  <a:gd name="T49" fmla="*/ 0 60000 65536"/>
                                  <a:gd name="T50" fmla="*/ 0 60000 65536"/>
                                  <a:gd name="T51" fmla="*/ 0 60000 65536"/>
                                  <a:gd name="T52" fmla="*/ 0 60000 65536"/>
                                  <a:gd name="T53" fmla="*/ 0 60000 65536"/>
                                  <a:gd name="T54" fmla="*/ 0 60000 65536"/>
                                  <a:gd name="T55" fmla="*/ 0 60000 65536"/>
                                  <a:gd name="T56" fmla="*/ 0 60000 65536"/>
                                  <a:gd name="T57" fmla="*/ 0 w 342"/>
                                  <a:gd name="T58" fmla="*/ 0 h 428"/>
                                  <a:gd name="T59" fmla="*/ 342 w 342"/>
                                  <a:gd name="T60" fmla="*/ 428 h 428"/>
                                </a:gdLst>
                                <a:ahLst/>
                                <a:cxnLst>
                                  <a:cxn ang="T38">
                                    <a:pos x="T0" y="T1"/>
                                  </a:cxn>
                                  <a:cxn ang="T39">
                                    <a:pos x="T2" y="T3"/>
                                  </a:cxn>
                                  <a:cxn ang="T40">
                                    <a:pos x="T4" y="T5"/>
                                  </a:cxn>
                                  <a:cxn ang="T41">
                                    <a:pos x="T6" y="T7"/>
                                  </a:cxn>
                                  <a:cxn ang="T42">
                                    <a:pos x="T8" y="T9"/>
                                  </a:cxn>
                                  <a:cxn ang="T43">
                                    <a:pos x="T10" y="T11"/>
                                  </a:cxn>
                                  <a:cxn ang="T44">
                                    <a:pos x="T12" y="T13"/>
                                  </a:cxn>
                                  <a:cxn ang="T45">
                                    <a:pos x="T14" y="T15"/>
                                  </a:cxn>
                                  <a:cxn ang="T46">
                                    <a:pos x="T16" y="T17"/>
                                  </a:cxn>
                                  <a:cxn ang="T47">
                                    <a:pos x="T18" y="T19"/>
                                  </a:cxn>
                                  <a:cxn ang="T48">
                                    <a:pos x="T20" y="T21"/>
                                  </a:cxn>
                                  <a:cxn ang="T49">
                                    <a:pos x="T22" y="T23"/>
                                  </a:cxn>
                                  <a:cxn ang="T50">
                                    <a:pos x="T24" y="T25"/>
                                  </a:cxn>
                                  <a:cxn ang="T51">
                                    <a:pos x="T26" y="T27"/>
                                  </a:cxn>
                                  <a:cxn ang="T52">
                                    <a:pos x="T28" y="T29"/>
                                  </a:cxn>
                                  <a:cxn ang="T53">
                                    <a:pos x="T30" y="T31"/>
                                  </a:cxn>
                                  <a:cxn ang="T54">
                                    <a:pos x="T32" y="T33"/>
                                  </a:cxn>
                                  <a:cxn ang="T55">
                                    <a:pos x="T34" y="T35"/>
                                  </a:cxn>
                                  <a:cxn ang="T56">
                                    <a:pos x="T36" y="T37"/>
                                  </a:cxn>
                                </a:cxnLst>
                                <a:rect l="T57" t="T58" r="T59" b="T60"/>
                                <a:pathLst>
                                  <a:path w="342" h="428">
                                    <a:moveTo>
                                      <a:pt x="319" y="168"/>
                                    </a:moveTo>
                                    <a:lnTo>
                                      <a:pt x="334" y="150"/>
                                    </a:lnTo>
                                    <a:lnTo>
                                      <a:pt x="342" y="124"/>
                                    </a:lnTo>
                                    <a:lnTo>
                                      <a:pt x="342" y="84"/>
                                    </a:lnTo>
                                    <a:lnTo>
                                      <a:pt x="337" y="36"/>
                                    </a:lnTo>
                                    <a:lnTo>
                                      <a:pt x="324" y="0"/>
                                    </a:lnTo>
                                    <a:lnTo>
                                      <a:pt x="18" y="273"/>
                                    </a:lnTo>
                                    <a:lnTo>
                                      <a:pt x="0" y="360"/>
                                    </a:lnTo>
                                    <a:lnTo>
                                      <a:pt x="144" y="420"/>
                                    </a:lnTo>
                                    <a:lnTo>
                                      <a:pt x="168" y="415"/>
                                    </a:lnTo>
                                    <a:lnTo>
                                      <a:pt x="197" y="428"/>
                                    </a:lnTo>
                                    <a:lnTo>
                                      <a:pt x="226" y="428"/>
                                    </a:lnTo>
                                    <a:lnTo>
                                      <a:pt x="256" y="403"/>
                                    </a:lnTo>
                                    <a:lnTo>
                                      <a:pt x="275" y="354"/>
                                    </a:lnTo>
                                    <a:lnTo>
                                      <a:pt x="288" y="312"/>
                                    </a:lnTo>
                                    <a:lnTo>
                                      <a:pt x="300" y="288"/>
                                    </a:lnTo>
                                    <a:lnTo>
                                      <a:pt x="312" y="246"/>
                                    </a:lnTo>
                                    <a:lnTo>
                                      <a:pt x="318" y="206"/>
                                    </a:lnTo>
                                    <a:lnTo>
                                      <a:pt x="319" y="171"/>
                                    </a:lnTo>
                                  </a:path>
                                </a:pathLst>
                              </a:custGeom>
                              <a:solidFill>
                                <a:srgbClr val="F0B490"/>
                              </a:solidFill>
                              <a:ln>
                                <a:noFill/>
                              </a:ln>
                              <a:extLst>
                                <a:ext uri="{91240B29-F687-4F45-9708-019B960494DF}">
                                  <a14:hiddenLine xmlns:a14="http://schemas.microsoft.com/office/drawing/2010/main" w="3810">
                                    <a:solidFill>
                                      <a:srgbClr val="000000"/>
                                    </a:solidFill>
                                    <a:round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  <p:txBody>
                              <a:bodyPr/>
                              <a:lstStyle>
                                <a:lvl1pPr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1pPr>
                                <a:lvl2pPr marL="742950" indent="-28575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2pPr>
                                <a:lvl3pPr marL="11430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3pPr>
                                <a:lvl4pPr marL="16002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4pPr>
                                <a:lvl5pPr marL="20574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5pPr>
                                <a:lvl6pPr marL="25146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6pPr>
                                <a:lvl7pPr marL="29718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7pPr>
                                <a:lvl8pPr marL="34290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8pPr>
                                <a:lvl9pPr marL="38862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9pPr>
                              </a:lstStyle>
                              <a:p>
                                <a:pPr eaLnBrk="1" hangingPunct="1"/>
                                <a:endParaRPr lang="ko-KR" altLang="en-US"/>
                              </a:p>
                            </p:txBody>
                          </p:sp>
                          <p:sp>
                            <p:nvSpPr>
                              <p:cNvPr id="20739" name="Freeform 172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441" y="428"/>
                                <a:ext cx="76" cy="139"/>
                              </a:xfrm>
                              <a:custGeom>
                                <a:avLst/>
                                <a:gdLst>
                                  <a:gd name="T0" fmla="*/ 0 w 75"/>
                                  <a:gd name="T1" fmla="*/ 133 h 138"/>
                                  <a:gd name="T2" fmla="*/ 34 w 75"/>
                                  <a:gd name="T3" fmla="*/ 130 h 138"/>
                                  <a:gd name="T4" fmla="*/ 61 w 75"/>
                                  <a:gd name="T5" fmla="*/ 139 h 138"/>
                                  <a:gd name="T6" fmla="*/ 49 w 75"/>
                                  <a:gd name="T7" fmla="*/ 114 h 138"/>
                                  <a:gd name="T8" fmla="*/ 49 w 75"/>
                                  <a:gd name="T9" fmla="*/ 66 h 138"/>
                                  <a:gd name="T10" fmla="*/ 76 w 75"/>
                                  <a:gd name="T11" fmla="*/ 0 h 138"/>
                                  <a:gd name="T12" fmla="*/ 6 w 75"/>
                                  <a:gd name="T13" fmla="*/ 17 h 138"/>
                                  <a:gd name="T14" fmla="*/ 1 w 75"/>
                                  <a:gd name="T15" fmla="*/ 137 h 138"/>
                                  <a:gd name="T16" fmla="*/ 0 60000 65536"/>
                                  <a:gd name="T17" fmla="*/ 0 60000 65536"/>
                                  <a:gd name="T18" fmla="*/ 0 60000 65536"/>
                                  <a:gd name="T19" fmla="*/ 0 60000 65536"/>
                                  <a:gd name="T20" fmla="*/ 0 60000 65536"/>
                                  <a:gd name="T21" fmla="*/ 0 60000 65536"/>
                                  <a:gd name="T22" fmla="*/ 0 60000 65536"/>
                                  <a:gd name="T23" fmla="*/ 0 60000 65536"/>
                                  <a:gd name="T24" fmla="*/ 0 w 75"/>
                                  <a:gd name="T25" fmla="*/ 0 h 138"/>
                                  <a:gd name="T26" fmla="*/ 75 w 75"/>
                                  <a:gd name="T27" fmla="*/ 138 h 138"/>
                                </a:gdLst>
                                <a:ahLst/>
                                <a:cxnLst>
                                  <a:cxn ang="T16">
                                    <a:pos x="T0" y="T1"/>
                                  </a:cxn>
                                  <a:cxn ang="T17">
                                    <a:pos x="T2" y="T3"/>
                                  </a:cxn>
                                  <a:cxn ang="T18">
                                    <a:pos x="T4" y="T5"/>
                                  </a:cxn>
                                  <a:cxn ang="T19">
                                    <a:pos x="T6" y="T7"/>
                                  </a:cxn>
                                  <a:cxn ang="T20">
                                    <a:pos x="T8" y="T9"/>
                                  </a:cxn>
                                  <a:cxn ang="T21">
                                    <a:pos x="T10" y="T11"/>
                                  </a:cxn>
                                  <a:cxn ang="T22">
                                    <a:pos x="T12" y="T13"/>
                                  </a:cxn>
                                  <a:cxn ang="T23">
                                    <a:pos x="T14" y="T15"/>
                                  </a:cxn>
                                </a:cxnLst>
                                <a:rect l="T24" t="T25" r="T26" b="T27"/>
                                <a:pathLst>
                                  <a:path w="75" h="138">
                                    <a:moveTo>
                                      <a:pt x="0" y="132"/>
                                    </a:moveTo>
                                    <a:lnTo>
                                      <a:pt x="34" y="129"/>
                                    </a:lnTo>
                                    <a:lnTo>
                                      <a:pt x="60" y="138"/>
                                    </a:lnTo>
                                    <a:lnTo>
                                      <a:pt x="48" y="113"/>
                                    </a:lnTo>
                                    <a:lnTo>
                                      <a:pt x="48" y="66"/>
                                    </a:lnTo>
                                    <a:lnTo>
                                      <a:pt x="75" y="0"/>
                                    </a:lnTo>
                                    <a:lnTo>
                                      <a:pt x="6" y="17"/>
                                    </a:lnTo>
                                    <a:lnTo>
                                      <a:pt x="1" y="136"/>
                                    </a:lnTo>
                                  </a:path>
                                </a:pathLst>
                              </a:custGeom>
                              <a:solidFill>
                                <a:srgbClr val="C88858"/>
                              </a:solidFill>
                              <a:ln>
                                <a:noFill/>
                              </a:ln>
                              <a:extLst>
                                <a:ext uri="{91240B29-F687-4F45-9708-019B960494DF}">
                                  <a14:hiddenLine xmlns:a14="http://schemas.microsoft.com/office/drawing/2010/main" w="3810">
                                    <a:solidFill>
                                      <a:srgbClr val="000000"/>
                                    </a:solidFill>
                                    <a:round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  <p:txBody>
                              <a:bodyPr/>
                              <a:lstStyle>
                                <a:lvl1pPr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1pPr>
                                <a:lvl2pPr marL="742950" indent="-28575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2pPr>
                                <a:lvl3pPr marL="11430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3pPr>
                                <a:lvl4pPr marL="16002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4pPr>
                                <a:lvl5pPr marL="20574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5pPr>
                                <a:lvl6pPr marL="25146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6pPr>
                                <a:lvl7pPr marL="29718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7pPr>
                                <a:lvl8pPr marL="34290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8pPr>
                                <a:lvl9pPr marL="38862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9pPr>
                              </a:lstStyle>
                              <a:p>
                                <a:pPr eaLnBrk="1" hangingPunct="1"/>
                                <a:endParaRPr lang="ko-KR" altLang="en-US"/>
                              </a:p>
                            </p:txBody>
                          </p:sp>
                          <p:grpSp>
                            <p:nvGrpSpPr>
                              <p:cNvPr id="20740" name="Group 173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0" y="0"/>
                                <a:ext cx="450" cy="493"/>
                                <a:chOff x="0" y="0"/>
                                <a:chExt cx="450" cy="493"/>
                              </a:xfrm>
                            </p:grpSpPr>
                            <p:sp>
                              <p:nvSpPr>
                                <p:cNvPr id="20741" name="Freeform 174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80" y="149"/>
                                  <a:ext cx="440" cy="476"/>
                                </a:xfrm>
                                <a:custGeom>
                                  <a:avLst/>
                                  <a:gdLst>
                                    <a:gd name="T0" fmla="*/ 198 w 437"/>
                                    <a:gd name="T1" fmla="*/ 473 h 476"/>
                                    <a:gd name="T2" fmla="*/ 214 w 437"/>
                                    <a:gd name="T3" fmla="*/ 464 h 476"/>
                                    <a:gd name="T4" fmla="*/ 230 w 437"/>
                                    <a:gd name="T5" fmla="*/ 454 h 476"/>
                                    <a:gd name="T6" fmla="*/ 244 w 437"/>
                                    <a:gd name="T7" fmla="*/ 441 h 476"/>
                                    <a:gd name="T8" fmla="*/ 259 w 437"/>
                                    <a:gd name="T9" fmla="*/ 432 h 476"/>
                                    <a:gd name="T10" fmla="*/ 286 w 437"/>
                                    <a:gd name="T11" fmla="*/ 412 h 476"/>
                                    <a:gd name="T12" fmla="*/ 302 w 437"/>
                                    <a:gd name="T13" fmla="*/ 392 h 476"/>
                                    <a:gd name="T14" fmla="*/ 308 w 437"/>
                                    <a:gd name="T15" fmla="*/ 368 h 476"/>
                                    <a:gd name="T16" fmla="*/ 309 w 437"/>
                                    <a:gd name="T17" fmla="*/ 340 h 476"/>
                                    <a:gd name="T18" fmla="*/ 311 w 437"/>
                                    <a:gd name="T19" fmla="*/ 317 h 476"/>
                                    <a:gd name="T20" fmla="*/ 327 w 437"/>
                                    <a:gd name="T21" fmla="*/ 300 h 476"/>
                                    <a:gd name="T22" fmla="*/ 345 w 437"/>
                                    <a:gd name="T23" fmla="*/ 276 h 476"/>
                                    <a:gd name="T24" fmla="*/ 362 w 437"/>
                                    <a:gd name="T25" fmla="*/ 279 h 476"/>
                                    <a:gd name="T26" fmla="*/ 369 w 437"/>
                                    <a:gd name="T27" fmla="*/ 304 h 476"/>
                                    <a:gd name="T28" fmla="*/ 363 w 437"/>
                                    <a:gd name="T29" fmla="*/ 329 h 476"/>
                                    <a:gd name="T30" fmla="*/ 383 w 437"/>
                                    <a:gd name="T31" fmla="*/ 336 h 476"/>
                                    <a:gd name="T32" fmla="*/ 391 w 437"/>
                                    <a:gd name="T33" fmla="*/ 312 h 476"/>
                                    <a:gd name="T34" fmla="*/ 392 w 437"/>
                                    <a:gd name="T35" fmla="*/ 292 h 476"/>
                                    <a:gd name="T36" fmla="*/ 409 w 437"/>
                                    <a:gd name="T37" fmla="*/ 276 h 476"/>
                                    <a:gd name="T38" fmla="*/ 408 w 437"/>
                                    <a:gd name="T39" fmla="*/ 245 h 476"/>
                                    <a:gd name="T40" fmla="*/ 409 w 437"/>
                                    <a:gd name="T41" fmla="*/ 226 h 476"/>
                                    <a:gd name="T42" fmla="*/ 419 w 437"/>
                                    <a:gd name="T43" fmla="*/ 206 h 476"/>
                                    <a:gd name="T44" fmla="*/ 435 w 437"/>
                                    <a:gd name="T45" fmla="*/ 180 h 476"/>
                                    <a:gd name="T46" fmla="*/ 440 w 437"/>
                                    <a:gd name="T47" fmla="*/ 148 h 476"/>
                                    <a:gd name="T48" fmla="*/ 431 w 437"/>
                                    <a:gd name="T49" fmla="*/ 117 h 476"/>
                                    <a:gd name="T50" fmla="*/ 428 w 437"/>
                                    <a:gd name="T51" fmla="*/ 72 h 476"/>
                                    <a:gd name="T52" fmla="*/ 421 w 437"/>
                                    <a:gd name="T53" fmla="*/ 44 h 476"/>
                                    <a:gd name="T54" fmla="*/ 391 w 437"/>
                                    <a:gd name="T55" fmla="*/ 14 h 476"/>
                                    <a:gd name="T56" fmla="*/ 351 w 437"/>
                                    <a:gd name="T57" fmla="*/ 5 h 476"/>
                                    <a:gd name="T58" fmla="*/ 315 w 437"/>
                                    <a:gd name="T59" fmla="*/ 0 h 476"/>
                                    <a:gd name="T60" fmla="*/ 195 w 437"/>
                                    <a:gd name="T61" fmla="*/ 14 h 476"/>
                                    <a:gd name="T62" fmla="*/ 125 w 437"/>
                                    <a:gd name="T63" fmla="*/ 20 h 476"/>
                                    <a:gd name="T64" fmla="*/ 68 w 437"/>
                                    <a:gd name="T65" fmla="*/ 88 h 476"/>
                                    <a:gd name="T66" fmla="*/ 18 w 437"/>
                                    <a:gd name="T67" fmla="*/ 186 h 476"/>
                                    <a:gd name="T68" fmla="*/ 2 w 437"/>
                                    <a:gd name="T69" fmla="*/ 284 h 476"/>
                                    <a:gd name="T70" fmla="*/ 0 w 437"/>
                                    <a:gd name="T71" fmla="*/ 328 h 476"/>
                                    <a:gd name="T72" fmla="*/ 15 w 437"/>
                                    <a:gd name="T73" fmla="*/ 392 h 476"/>
                                    <a:gd name="T74" fmla="*/ 24 w 437"/>
                                    <a:gd name="T75" fmla="*/ 427 h 476"/>
                                    <a:gd name="T76" fmla="*/ 55 w 437"/>
                                    <a:gd name="T77" fmla="*/ 444 h 476"/>
                                    <a:gd name="T78" fmla="*/ 130 w 437"/>
                                    <a:gd name="T79" fmla="*/ 462 h 476"/>
                                    <a:gd name="T80" fmla="*/ 181 w 437"/>
                                    <a:gd name="T81" fmla="*/ 476 h 476"/>
                                    <a:gd name="T82" fmla="*/ 201 w 437"/>
                                    <a:gd name="T83" fmla="*/ 473 h 476"/>
                                    <a:gd name="T84" fmla="*/ 0 60000 65536"/>
                                    <a:gd name="T85" fmla="*/ 0 60000 65536"/>
                                    <a:gd name="T86" fmla="*/ 0 60000 65536"/>
                                    <a:gd name="T87" fmla="*/ 0 60000 65536"/>
                                    <a:gd name="T88" fmla="*/ 0 60000 65536"/>
                                    <a:gd name="T89" fmla="*/ 0 60000 65536"/>
                                    <a:gd name="T90" fmla="*/ 0 60000 65536"/>
                                    <a:gd name="T91" fmla="*/ 0 60000 65536"/>
                                    <a:gd name="T92" fmla="*/ 0 60000 65536"/>
                                    <a:gd name="T93" fmla="*/ 0 60000 65536"/>
                                    <a:gd name="T94" fmla="*/ 0 60000 65536"/>
                                    <a:gd name="T95" fmla="*/ 0 60000 65536"/>
                                    <a:gd name="T96" fmla="*/ 0 60000 65536"/>
                                    <a:gd name="T97" fmla="*/ 0 60000 65536"/>
                                    <a:gd name="T98" fmla="*/ 0 60000 65536"/>
                                    <a:gd name="T99" fmla="*/ 0 60000 65536"/>
                                    <a:gd name="T100" fmla="*/ 0 60000 65536"/>
                                    <a:gd name="T101" fmla="*/ 0 60000 65536"/>
                                    <a:gd name="T102" fmla="*/ 0 60000 65536"/>
                                    <a:gd name="T103" fmla="*/ 0 60000 65536"/>
                                    <a:gd name="T104" fmla="*/ 0 60000 65536"/>
                                    <a:gd name="T105" fmla="*/ 0 60000 65536"/>
                                    <a:gd name="T106" fmla="*/ 0 60000 65536"/>
                                    <a:gd name="T107" fmla="*/ 0 60000 65536"/>
                                    <a:gd name="T108" fmla="*/ 0 60000 65536"/>
                                    <a:gd name="T109" fmla="*/ 0 60000 65536"/>
                                    <a:gd name="T110" fmla="*/ 0 60000 65536"/>
                                    <a:gd name="T111" fmla="*/ 0 60000 65536"/>
                                    <a:gd name="T112" fmla="*/ 0 60000 65536"/>
                                    <a:gd name="T113" fmla="*/ 0 60000 65536"/>
                                    <a:gd name="T114" fmla="*/ 0 60000 65536"/>
                                    <a:gd name="T115" fmla="*/ 0 60000 65536"/>
                                    <a:gd name="T116" fmla="*/ 0 60000 65536"/>
                                    <a:gd name="T117" fmla="*/ 0 60000 65536"/>
                                    <a:gd name="T118" fmla="*/ 0 60000 65536"/>
                                    <a:gd name="T119" fmla="*/ 0 60000 65536"/>
                                    <a:gd name="T120" fmla="*/ 0 60000 65536"/>
                                    <a:gd name="T121" fmla="*/ 0 60000 65536"/>
                                    <a:gd name="T122" fmla="*/ 0 60000 65536"/>
                                    <a:gd name="T123" fmla="*/ 0 60000 65536"/>
                                    <a:gd name="T124" fmla="*/ 0 60000 65536"/>
                                    <a:gd name="T125" fmla="*/ 0 60000 65536"/>
                                    <a:gd name="T126" fmla="*/ 0 w 437"/>
                                    <a:gd name="T127" fmla="*/ 0 h 476"/>
                                    <a:gd name="T128" fmla="*/ 437 w 437"/>
                                    <a:gd name="T129" fmla="*/ 476 h 476"/>
                                  </a:gdLst>
                                  <a:ahLst/>
                                  <a:cxnLst>
                                    <a:cxn ang="T84">
                                      <a:pos x="T0" y="T1"/>
                                    </a:cxn>
                                    <a:cxn ang="T85">
                                      <a:pos x="T2" y="T3"/>
                                    </a:cxn>
                                    <a:cxn ang="T86">
                                      <a:pos x="T4" y="T5"/>
                                    </a:cxn>
                                    <a:cxn ang="T87">
                                      <a:pos x="T6" y="T7"/>
                                    </a:cxn>
                                    <a:cxn ang="T88">
                                      <a:pos x="T8" y="T9"/>
                                    </a:cxn>
                                    <a:cxn ang="T89">
                                      <a:pos x="T10" y="T11"/>
                                    </a:cxn>
                                    <a:cxn ang="T90">
                                      <a:pos x="T12" y="T13"/>
                                    </a:cxn>
                                    <a:cxn ang="T91">
                                      <a:pos x="T14" y="T15"/>
                                    </a:cxn>
                                    <a:cxn ang="T92">
                                      <a:pos x="T16" y="T17"/>
                                    </a:cxn>
                                    <a:cxn ang="T93">
                                      <a:pos x="T18" y="T19"/>
                                    </a:cxn>
                                    <a:cxn ang="T94">
                                      <a:pos x="T20" y="T21"/>
                                    </a:cxn>
                                    <a:cxn ang="T95">
                                      <a:pos x="T22" y="T23"/>
                                    </a:cxn>
                                    <a:cxn ang="T96">
                                      <a:pos x="T24" y="T25"/>
                                    </a:cxn>
                                    <a:cxn ang="T97">
                                      <a:pos x="T26" y="T27"/>
                                    </a:cxn>
                                    <a:cxn ang="T98">
                                      <a:pos x="T28" y="T29"/>
                                    </a:cxn>
                                    <a:cxn ang="T99">
                                      <a:pos x="T30" y="T31"/>
                                    </a:cxn>
                                    <a:cxn ang="T100">
                                      <a:pos x="T32" y="T33"/>
                                    </a:cxn>
                                    <a:cxn ang="T101">
                                      <a:pos x="T34" y="T35"/>
                                    </a:cxn>
                                    <a:cxn ang="T102">
                                      <a:pos x="T36" y="T37"/>
                                    </a:cxn>
                                    <a:cxn ang="T103">
                                      <a:pos x="T38" y="T39"/>
                                    </a:cxn>
                                    <a:cxn ang="T104">
                                      <a:pos x="T40" y="T41"/>
                                    </a:cxn>
                                    <a:cxn ang="T105">
                                      <a:pos x="T42" y="T43"/>
                                    </a:cxn>
                                    <a:cxn ang="T106">
                                      <a:pos x="T44" y="T45"/>
                                    </a:cxn>
                                    <a:cxn ang="T107">
                                      <a:pos x="T46" y="T47"/>
                                    </a:cxn>
                                    <a:cxn ang="T108">
                                      <a:pos x="T48" y="T49"/>
                                    </a:cxn>
                                    <a:cxn ang="T109">
                                      <a:pos x="T50" y="T51"/>
                                    </a:cxn>
                                    <a:cxn ang="T110">
                                      <a:pos x="T52" y="T53"/>
                                    </a:cxn>
                                    <a:cxn ang="T111">
                                      <a:pos x="T54" y="T55"/>
                                    </a:cxn>
                                    <a:cxn ang="T112">
                                      <a:pos x="T56" y="T57"/>
                                    </a:cxn>
                                    <a:cxn ang="T113">
                                      <a:pos x="T58" y="T59"/>
                                    </a:cxn>
                                    <a:cxn ang="T114">
                                      <a:pos x="T60" y="T61"/>
                                    </a:cxn>
                                    <a:cxn ang="T115">
                                      <a:pos x="T62" y="T63"/>
                                    </a:cxn>
                                    <a:cxn ang="T116">
                                      <a:pos x="T64" y="T65"/>
                                    </a:cxn>
                                    <a:cxn ang="T117">
                                      <a:pos x="T66" y="T67"/>
                                    </a:cxn>
                                    <a:cxn ang="T118">
                                      <a:pos x="T68" y="T69"/>
                                    </a:cxn>
                                    <a:cxn ang="T119">
                                      <a:pos x="T70" y="T71"/>
                                    </a:cxn>
                                    <a:cxn ang="T120">
                                      <a:pos x="T72" y="T73"/>
                                    </a:cxn>
                                    <a:cxn ang="T121">
                                      <a:pos x="T74" y="T75"/>
                                    </a:cxn>
                                    <a:cxn ang="T122">
                                      <a:pos x="T76" y="T77"/>
                                    </a:cxn>
                                    <a:cxn ang="T123">
                                      <a:pos x="T78" y="T79"/>
                                    </a:cxn>
                                    <a:cxn ang="T124">
                                      <a:pos x="T80" y="T81"/>
                                    </a:cxn>
                                    <a:cxn ang="T125">
                                      <a:pos x="T82" y="T83"/>
                                    </a:cxn>
                                  </a:cxnLst>
                                  <a:rect l="T126" t="T127" r="T128" b="T129"/>
                                  <a:pathLst>
                                    <a:path w="437" h="476">
                                      <a:moveTo>
                                        <a:pt x="197" y="473"/>
                                      </a:moveTo>
                                      <a:lnTo>
                                        <a:pt x="213" y="464"/>
                                      </a:lnTo>
                                      <a:lnTo>
                                        <a:pt x="228" y="454"/>
                                      </a:lnTo>
                                      <a:lnTo>
                                        <a:pt x="242" y="441"/>
                                      </a:lnTo>
                                      <a:lnTo>
                                        <a:pt x="257" y="432"/>
                                      </a:lnTo>
                                      <a:lnTo>
                                        <a:pt x="284" y="412"/>
                                      </a:lnTo>
                                      <a:lnTo>
                                        <a:pt x="300" y="392"/>
                                      </a:lnTo>
                                      <a:lnTo>
                                        <a:pt x="306" y="368"/>
                                      </a:lnTo>
                                      <a:lnTo>
                                        <a:pt x="307" y="340"/>
                                      </a:lnTo>
                                      <a:lnTo>
                                        <a:pt x="309" y="317"/>
                                      </a:lnTo>
                                      <a:lnTo>
                                        <a:pt x="325" y="300"/>
                                      </a:lnTo>
                                      <a:lnTo>
                                        <a:pt x="343" y="276"/>
                                      </a:lnTo>
                                      <a:lnTo>
                                        <a:pt x="360" y="279"/>
                                      </a:lnTo>
                                      <a:lnTo>
                                        <a:pt x="366" y="304"/>
                                      </a:lnTo>
                                      <a:lnTo>
                                        <a:pt x="361" y="329"/>
                                      </a:lnTo>
                                      <a:lnTo>
                                        <a:pt x="380" y="336"/>
                                      </a:lnTo>
                                      <a:lnTo>
                                        <a:pt x="388" y="312"/>
                                      </a:lnTo>
                                      <a:lnTo>
                                        <a:pt x="389" y="292"/>
                                      </a:lnTo>
                                      <a:lnTo>
                                        <a:pt x="406" y="276"/>
                                      </a:lnTo>
                                      <a:lnTo>
                                        <a:pt x="405" y="245"/>
                                      </a:lnTo>
                                      <a:lnTo>
                                        <a:pt x="406" y="226"/>
                                      </a:lnTo>
                                      <a:lnTo>
                                        <a:pt x="416" y="206"/>
                                      </a:lnTo>
                                      <a:lnTo>
                                        <a:pt x="432" y="180"/>
                                      </a:lnTo>
                                      <a:lnTo>
                                        <a:pt x="437" y="148"/>
                                      </a:lnTo>
                                      <a:lnTo>
                                        <a:pt x="428" y="117"/>
                                      </a:lnTo>
                                      <a:lnTo>
                                        <a:pt x="425" y="72"/>
                                      </a:lnTo>
                                      <a:lnTo>
                                        <a:pt x="418" y="44"/>
                                      </a:lnTo>
                                      <a:lnTo>
                                        <a:pt x="388" y="14"/>
                                      </a:lnTo>
                                      <a:lnTo>
                                        <a:pt x="349" y="5"/>
                                      </a:lnTo>
                                      <a:lnTo>
                                        <a:pt x="313" y="0"/>
                                      </a:lnTo>
                                      <a:lnTo>
                                        <a:pt x="194" y="14"/>
                                      </a:lnTo>
                                      <a:lnTo>
                                        <a:pt x="124" y="20"/>
                                      </a:lnTo>
                                      <a:lnTo>
                                        <a:pt x="68" y="88"/>
                                      </a:lnTo>
                                      <a:lnTo>
                                        <a:pt x="18" y="186"/>
                                      </a:lnTo>
                                      <a:lnTo>
                                        <a:pt x="2" y="284"/>
                                      </a:lnTo>
                                      <a:lnTo>
                                        <a:pt x="0" y="328"/>
                                      </a:lnTo>
                                      <a:lnTo>
                                        <a:pt x="15" y="392"/>
                                      </a:lnTo>
                                      <a:lnTo>
                                        <a:pt x="24" y="427"/>
                                      </a:lnTo>
                                      <a:lnTo>
                                        <a:pt x="55" y="444"/>
                                      </a:lnTo>
                                      <a:lnTo>
                                        <a:pt x="129" y="462"/>
                                      </a:lnTo>
                                      <a:lnTo>
                                        <a:pt x="180" y="476"/>
                                      </a:lnTo>
                                      <a:lnTo>
                                        <a:pt x="200" y="473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sp>
                              <p:nvSpPr>
                                <p:cNvPr id="20742" name="Freeform 175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70" y="132"/>
                                  <a:ext cx="397" cy="388"/>
                                </a:xfrm>
                                <a:custGeom>
                                  <a:avLst/>
                                  <a:gdLst>
                                    <a:gd name="T0" fmla="*/ 32 w 396"/>
                                    <a:gd name="T1" fmla="*/ 385 h 387"/>
                                    <a:gd name="T2" fmla="*/ 28 w 396"/>
                                    <a:gd name="T3" fmla="*/ 299 h 387"/>
                                    <a:gd name="T4" fmla="*/ 48 w 396"/>
                                    <a:gd name="T5" fmla="*/ 245 h 387"/>
                                    <a:gd name="T6" fmla="*/ 66 w 396"/>
                                    <a:gd name="T7" fmla="*/ 209 h 387"/>
                                    <a:gd name="T8" fmla="*/ 88 w 396"/>
                                    <a:gd name="T9" fmla="*/ 168 h 387"/>
                                    <a:gd name="T10" fmla="*/ 108 w 396"/>
                                    <a:gd name="T11" fmla="*/ 132 h 387"/>
                                    <a:gd name="T12" fmla="*/ 105 w 396"/>
                                    <a:gd name="T13" fmla="*/ 89 h 387"/>
                                    <a:gd name="T14" fmla="*/ 148 w 396"/>
                                    <a:gd name="T15" fmla="*/ 48 h 387"/>
                                    <a:gd name="T16" fmla="*/ 148 w 396"/>
                                    <a:gd name="T17" fmla="*/ 76 h 387"/>
                                    <a:gd name="T18" fmla="*/ 187 w 396"/>
                                    <a:gd name="T19" fmla="*/ 97 h 387"/>
                                    <a:gd name="T20" fmla="*/ 188 w 396"/>
                                    <a:gd name="T21" fmla="*/ 78 h 387"/>
                                    <a:gd name="T22" fmla="*/ 209 w 396"/>
                                    <a:gd name="T23" fmla="*/ 54 h 387"/>
                                    <a:gd name="T24" fmla="*/ 222 w 396"/>
                                    <a:gd name="T25" fmla="*/ 86 h 387"/>
                                    <a:gd name="T26" fmla="*/ 246 w 396"/>
                                    <a:gd name="T27" fmla="*/ 32 h 387"/>
                                    <a:gd name="T28" fmla="*/ 268 w 396"/>
                                    <a:gd name="T29" fmla="*/ 49 h 387"/>
                                    <a:gd name="T30" fmla="*/ 254 w 396"/>
                                    <a:gd name="T31" fmla="*/ 84 h 387"/>
                                    <a:gd name="T32" fmla="*/ 271 w 396"/>
                                    <a:gd name="T33" fmla="*/ 86 h 387"/>
                                    <a:gd name="T34" fmla="*/ 273 w 396"/>
                                    <a:gd name="T35" fmla="*/ 58 h 387"/>
                                    <a:gd name="T36" fmla="*/ 273 w 396"/>
                                    <a:gd name="T37" fmla="*/ 25 h 387"/>
                                    <a:gd name="T38" fmla="*/ 301 w 396"/>
                                    <a:gd name="T39" fmla="*/ 57 h 387"/>
                                    <a:gd name="T40" fmla="*/ 322 w 396"/>
                                    <a:gd name="T41" fmla="*/ 34 h 387"/>
                                    <a:gd name="T42" fmla="*/ 397 w 396"/>
                                    <a:gd name="T43" fmla="*/ 52 h 387"/>
                                    <a:gd name="T44" fmla="*/ 292 w 396"/>
                                    <a:gd name="T45" fmla="*/ 0 h 387"/>
                                    <a:gd name="T46" fmla="*/ 231 w 396"/>
                                    <a:gd name="T47" fmla="*/ 0 h 387"/>
                                    <a:gd name="T48" fmla="*/ 203 w 396"/>
                                    <a:gd name="T49" fmla="*/ 11 h 387"/>
                                    <a:gd name="T50" fmla="*/ 144 w 396"/>
                                    <a:gd name="T51" fmla="*/ 14 h 387"/>
                                    <a:gd name="T52" fmla="*/ 68 w 396"/>
                                    <a:gd name="T53" fmla="*/ 61 h 387"/>
                                    <a:gd name="T54" fmla="*/ 6 w 396"/>
                                    <a:gd name="T55" fmla="*/ 152 h 387"/>
                                    <a:gd name="T56" fmla="*/ 0 w 396"/>
                                    <a:gd name="T57" fmla="*/ 249 h 387"/>
                                    <a:gd name="T58" fmla="*/ 0 w 396"/>
                                    <a:gd name="T59" fmla="*/ 297 h 387"/>
                                    <a:gd name="T60" fmla="*/ 5 w 396"/>
                                    <a:gd name="T61" fmla="*/ 337 h 387"/>
                                    <a:gd name="T62" fmla="*/ 28 w 396"/>
                                    <a:gd name="T63" fmla="*/ 388 h 387"/>
                                    <a:gd name="T64" fmla="*/ 0 60000 65536"/>
                                    <a:gd name="T65" fmla="*/ 0 60000 65536"/>
                                    <a:gd name="T66" fmla="*/ 0 60000 65536"/>
                                    <a:gd name="T67" fmla="*/ 0 60000 65536"/>
                                    <a:gd name="T68" fmla="*/ 0 60000 65536"/>
                                    <a:gd name="T69" fmla="*/ 0 60000 65536"/>
                                    <a:gd name="T70" fmla="*/ 0 60000 65536"/>
                                    <a:gd name="T71" fmla="*/ 0 60000 65536"/>
                                    <a:gd name="T72" fmla="*/ 0 60000 65536"/>
                                    <a:gd name="T73" fmla="*/ 0 60000 65536"/>
                                    <a:gd name="T74" fmla="*/ 0 60000 65536"/>
                                    <a:gd name="T75" fmla="*/ 0 60000 65536"/>
                                    <a:gd name="T76" fmla="*/ 0 60000 65536"/>
                                    <a:gd name="T77" fmla="*/ 0 60000 65536"/>
                                    <a:gd name="T78" fmla="*/ 0 60000 65536"/>
                                    <a:gd name="T79" fmla="*/ 0 60000 65536"/>
                                    <a:gd name="T80" fmla="*/ 0 60000 65536"/>
                                    <a:gd name="T81" fmla="*/ 0 60000 65536"/>
                                    <a:gd name="T82" fmla="*/ 0 60000 65536"/>
                                    <a:gd name="T83" fmla="*/ 0 60000 65536"/>
                                    <a:gd name="T84" fmla="*/ 0 60000 65536"/>
                                    <a:gd name="T85" fmla="*/ 0 60000 65536"/>
                                    <a:gd name="T86" fmla="*/ 0 60000 65536"/>
                                    <a:gd name="T87" fmla="*/ 0 60000 65536"/>
                                    <a:gd name="T88" fmla="*/ 0 60000 65536"/>
                                    <a:gd name="T89" fmla="*/ 0 60000 65536"/>
                                    <a:gd name="T90" fmla="*/ 0 60000 65536"/>
                                    <a:gd name="T91" fmla="*/ 0 60000 65536"/>
                                    <a:gd name="T92" fmla="*/ 0 60000 65536"/>
                                    <a:gd name="T93" fmla="*/ 0 60000 65536"/>
                                    <a:gd name="T94" fmla="*/ 0 60000 65536"/>
                                    <a:gd name="T95" fmla="*/ 0 60000 65536"/>
                                    <a:gd name="T96" fmla="*/ 0 w 396"/>
                                    <a:gd name="T97" fmla="*/ 0 h 387"/>
                                    <a:gd name="T98" fmla="*/ 396 w 396"/>
                                    <a:gd name="T99" fmla="*/ 387 h 387"/>
                                  </a:gdLst>
                                  <a:ahLst/>
                                  <a:cxnLst>
                                    <a:cxn ang="T64">
                                      <a:pos x="T0" y="T1"/>
                                    </a:cxn>
                                    <a:cxn ang="T65">
                                      <a:pos x="T2" y="T3"/>
                                    </a:cxn>
                                    <a:cxn ang="T66">
                                      <a:pos x="T4" y="T5"/>
                                    </a:cxn>
                                    <a:cxn ang="T67">
                                      <a:pos x="T6" y="T7"/>
                                    </a:cxn>
                                    <a:cxn ang="T68">
                                      <a:pos x="T8" y="T9"/>
                                    </a:cxn>
                                    <a:cxn ang="T69">
                                      <a:pos x="T10" y="T11"/>
                                    </a:cxn>
                                    <a:cxn ang="T70">
                                      <a:pos x="T12" y="T13"/>
                                    </a:cxn>
                                    <a:cxn ang="T71">
                                      <a:pos x="T14" y="T15"/>
                                    </a:cxn>
                                    <a:cxn ang="T72">
                                      <a:pos x="T16" y="T17"/>
                                    </a:cxn>
                                    <a:cxn ang="T73">
                                      <a:pos x="T18" y="T19"/>
                                    </a:cxn>
                                    <a:cxn ang="T74">
                                      <a:pos x="T20" y="T21"/>
                                    </a:cxn>
                                    <a:cxn ang="T75">
                                      <a:pos x="T22" y="T23"/>
                                    </a:cxn>
                                    <a:cxn ang="T76">
                                      <a:pos x="T24" y="T25"/>
                                    </a:cxn>
                                    <a:cxn ang="T77">
                                      <a:pos x="T26" y="T27"/>
                                    </a:cxn>
                                    <a:cxn ang="T78">
                                      <a:pos x="T28" y="T29"/>
                                    </a:cxn>
                                    <a:cxn ang="T79">
                                      <a:pos x="T30" y="T31"/>
                                    </a:cxn>
                                    <a:cxn ang="T80">
                                      <a:pos x="T32" y="T33"/>
                                    </a:cxn>
                                    <a:cxn ang="T81">
                                      <a:pos x="T34" y="T35"/>
                                    </a:cxn>
                                    <a:cxn ang="T82">
                                      <a:pos x="T36" y="T37"/>
                                    </a:cxn>
                                    <a:cxn ang="T83">
                                      <a:pos x="T38" y="T39"/>
                                    </a:cxn>
                                    <a:cxn ang="T84">
                                      <a:pos x="T40" y="T41"/>
                                    </a:cxn>
                                    <a:cxn ang="T85">
                                      <a:pos x="T42" y="T43"/>
                                    </a:cxn>
                                    <a:cxn ang="T86">
                                      <a:pos x="T44" y="T45"/>
                                    </a:cxn>
                                    <a:cxn ang="T87">
                                      <a:pos x="T46" y="T47"/>
                                    </a:cxn>
                                    <a:cxn ang="T88">
                                      <a:pos x="T48" y="T49"/>
                                    </a:cxn>
                                    <a:cxn ang="T89">
                                      <a:pos x="T50" y="T51"/>
                                    </a:cxn>
                                    <a:cxn ang="T90">
                                      <a:pos x="T52" y="T53"/>
                                    </a:cxn>
                                    <a:cxn ang="T91">
                                      <a:pos x="T54" y="T55"/>
                                    </a:cxn>
                                    <a:cxn ang="T92">
                                      <a:pos x="T56" y="T57"/>
                                    </a:cxn>
                                    <a:cxn ang="T93">
                                      <a:pos x="T58" y="T59"/>
                                    </a:cxn>
                                    <a:cxn ang="T94">
                                      <a:pos x="T60" y="T61"/>
                                    </a:cxn>
                                    <a:cxn ang="T95">
                                      <a:pos x="T62" y="T63"/>
                                    </a:cxn>
                                  </a:cxnLst>
                                  <a:rect l="T96" t="T97" r="T98" b="T99"/>
                                  <a:pathLst>
                                    <a:path w="396" h="387">
                                      <a:moveTo>
                                        <a:pt x="32" y="384"/>
                                      </a:moveTo>
                                      <a:lnTo>
                                        <a:pt x="28" y="298"/>
                                      </a:lnTo>
                                      <a:lnTo>
                                        <a:pt x="48" y="244"/>
                                      </a:lnTo>
                                      <a:lnTo>
                                        <a:pt x="66" y="208"/>
                                      </a:lnTo>
                                      <a:lnTo>
                                        <a:pt x="88" y="168"/>
                                      </a:lnTo>
                                      <a:lnTo>
                                        <a:pt x="108" y="132"/>
                                      </a:lnTo>
                                      <a:lnTo>
                                        <a:pt x="105" y="89"/>
                                      </a:lnTo>
                                      <a:lnTo>
                                        <a:pt x="148" y="48"/>
                                      </a:lnTo>
                                      <a:lnTo>
                                        <a:pt x="148" y="76"/>
                                      </a:lnTo>
                                      <a:lnTo>
                                        <a:pt x="187" y="97"/>
                                      </a:lnTo>
                                      <a:lnTo>
                                        <a:pt x="188" y="78"/>
                                      </a:lnTo>
                                      <a:lnTo>
                                        <a:pt x="208" y="54"/>
                                      </a:lnTo>
                                      <a:lnTo>
                                        <a:pt x="221" y="86"/>
                                      </a:lnTo>
                                      <a:lnTo>
                                        <a:pt x="245" y="32"/>
                                      </a:lnTo>
                                      <a:lnTo>
                                        <a:pt x="267" y="49"/>
                                      </a:lnTo>
                                      <a:lnTo>
                                        <a:pt x="253" y="84"/>
                                      </a:lnTo>
                                      <a:lnTo>
                                        <a:pt x="270" y="86"/>
                                      </a:lnTo>
                                      <a:lnTo>
                                        <a:pt x="272" y="58"/>
                                      </a:lnTo>
                                      <a:lnTo>
                                        <a:pt x="272" y="25"/>
                                      </a:lnTo>
                                      <a:lnTo>
                                        <a:pt x="300" y="57"/>
                                      </a:lnTo>
                                      <a:lnTo>
                                        <a:pt x="321" y="34"/>
                                      </a:lnTo>
                                      <a:lnTo>
                                        <a:pt x="396" y="52"/>
                                      </a:lnTo>
                                      <a:lnTo>
                                        <a:pt x="291" y="0"/>
                                      </a:lnTo>
                                      <a:lnTo>
                                        <a:pt x="230" y="0"/>
                                      </a:lnTo>
                                      <a:lnTo>
                                        <a:pt x="202" y="11"/>
                                      </a:lnTo>
                                      <a:lnTo>
                                        <a:pt x="144" y="14"/>
                                      </a:lnTo>
                                      <a:lnTo>
                                        <a:pt x="68" y="61"/>
                                      </a:lnTo>
                                      <a:lnTo>
                                        <a:pt x="6" y="152"/>
                                      </a:lnTo>
                                      <a:lnTo>
                                        <a:pt x="0" y="248"/>
                                      </a:lnTo>
                                      <a:lnTo>
                                        <a:pt x="0" y="296"/>
                                      </a:lnTo>
                                      <a:lnTo>
                                        <a:pt x="5" y="336"/>
                                      </a:lnTo>
                                      <a:lnTo>
                                        <a:pt x="28" y="387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704820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sp>
                              <p:nvSpPr>
                                <p:cNvPr id="20743" name="Freeform 176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85" y="596"/>
                                  <a:ext cx="292" cy="248"/>
                                </a:xfrm>
                                <a:custGeom>
                                  <a:avLst/>
                                  <a:gdLst>
                                    <a:gd name="T0" fmla="*/ 292 w 292"/>
                                    <a:gd name="T1" fmla="*/ 248 h 246"/>
                                    <a:gd name="T2" fmla="*/ 292 w 292"/>
                                    <a:gd name="T3" fmla="*/ 190 h 246"/>
                                    <a:gd name="T4" fmla="*/ 123 w 292"/>
                                    <a:gd name="T5" fmla="*/ 41 h 246"/>
                                    <a:gd name="T6" fmla="*/ 18 w 292"/>
                                    <a:gd name="T7" fmla="*/ 0 h 246"/>
                                    <a:gd name="T8" fmla="*/ 0 w 292"/>
                                    <a:gd name="T9" fmla="*/ 56 h 246"/>
                                    <a:gd name="T10" fmla="*/ 291 w 292"/>
                                    <a:gd name="T11" fmla="*/ 248 h 246"/>
                                    <a:gd name="T12" fmla="*/ 0 60000 65536"/>
                                    <a:gd name="T13" fmla="*/ 0 60000 65536"/>
                                    <a:gd name="T14" fmla="*/ 0 60000 65536"/>
                                    <a:gd name="T15" fmla="*/ 0 60000 65536"/>
                                    <a:gd name="T16" fmla="*/ 0 60000 65536"/>
                                    <a:gd name="T17" fmla="*/ 0 60000 65536"/>
                                    <a:gd name="T18" fmla="*/ 0 w 292"/>
                                    <a:gd name="T19" fmla="*/ 0 h 246"/>
                                    <a:gd name="T20" fmla="*/ 292 w 292"/>
                                    <a:gd name="T21" fmla="*/ 246 h 246"/>
                                  </a:gdLst>
                                  <a:ahLst/>
                                  <a:cxnLst>
                                    <a:cxn ang="T12">
                                      <a:pos x="T0" y="T1"/>
                                    </a:cxn>
                                    <a:cxn ang="T13">
                                      <a:pos x="T2" y="T3"/>
                                    </a:cxn>
                                    <a:cxn ang="T14">
                                      <a:pos x="T4" y="T5"/>
                                    </a:cxn>
                                    <a:cxn ang="T15">
                                      <a:pos x="T6" y="T7"/>
                                    </a:cxn>
                                    <a:cxn ang="T16">
                                      <a:pos x="T8" y="T9"/>
                                    </a:cxn>
                                    <a:cxn ang="T17">
                                      <a:pos x="T10" y="T11"/>
                                    </a:cxn>
                                  </a:cxnLst>
                                  <a:rect l="T18" t="T19" r="T20" b="T21"/>
                                  <a:pathLst>
                                    <a:path w="292" h="246">
                                      <a:moveTo>
                                        <a:pt x="292" y="246"/>
                                      </a:moveTo>
                                      <a:lnTo>
                                        <a:pt x="292" y="188"/>
                                      </a:lnTo>
                                      <a:lnTo>
                                        <a:pt x="123" y="41"/>
                                      </a:lnTo>
                                      <a:lnTo>
                                        <a:pt x="18" y="0"/>
                                      </a:lnTo>
                                      <a:lnTo>
                                        <a:pt x="0" y="56"/>
                                      </a:lnTo>
                                      <a:lnTo>
                                        <a:pt x="291" y="246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E8ECE8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grpSp>
                              <p:nvGrpSpPr>
                                <p:cNvPr id="20744" name="Group 177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0" y="512"/>
                                  <a:ext cx="549" cy="821"/>
                                  <a:chOff x="0" y="512"/>
                                  <a:chExt cx="549" cy="821"/>
                                </a:xfrm>
                              </p:grpSpPr>
                              <p:sp>
                                <p:nvSpPr>
                                  <p:cNvPr id="20745" name="Freeform 17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" y="650"/>
                                    <a:ext cx="549" cy="816"/>
                                  </a:xfrm>
                                  <a:custGeom>
                                    <a:avLst/>
                                    <a:gdLst>
                                      <a:gd name="T0" fmla="*/ 4 w 548"/>
                                      <a:gd name="T1" fmla="*/ 87 h 814"/>
                                      <a:gd name="T2" fmla="*/ 72 w 548"/>
                                      <a:gd name="T3" fmla="*/ 53 h 814"/>
                                      <a:gd name="T4" fmla="*/ 176 w 548"/>
                                      <a:gd name="T5" fmla="*/ 0 h 814"/>
                                      <a:gd name="T6" fmla="*/ 243 w 548"/>
                                      <a:gd name="T7" fmla="*/ 24 h 814"/>
                                      <a:gd name="T8" fmla="*/ 336 w 548"/>
                                      <a:gd name="T9" fmla="*/ 58 h 814"/>
                                      <a:gd name="T10" fmla="*/ 321 w 548"/>
                                      <a:gd name="T11" fmla="*/ 117 h 814"/>
                                      <a:gd name="T12" fmla="*/ 529 w 548"/>
                                      <a:gd name="T13" fmla="*/ 207 h 814"/>
                                      <a:gd name="T14" fmla="*/ 455 w 548"/>
                                      <a:gd name="T15" fmla="*/ 239 h 814"/>
                                      <a:gd name="T16" fmla="*/ 409 w 548"/>
                                      <a:gd name="T17" fmla="*/ 311 h 814"/>
                                      <a:gd name="T18" fmla="*/ 372 w 548"/>
                                      <a:gd name="T19" fmla="*/ 368 h 814"/>
                                      <a:gd name="T20" fmla="*/ 344 w 548"/>
                                      <a:gd name="T21" fmla="*/ 396 h 814"/>
                                      <a:gd name="T22" fmla="*/ 405 w 548"/>
                                      <a:gd name="T23" fmla="*/ 394 h 814"/>
                                      <a:gd name="T24" fmla="*/ 409 w 548"/>
                                      <a:gd name="T25" fmla="*/ 412 h 814"/>
                                      <a:gd name="T26" fmla="*/ 344 w 548"/>
                                      <a:gd name="T27" fmla="*/ 424 h 814"/>
                                      <a:gd name="T28" fmla="*/ 368 w 548"/>
                                      <a:gd name="T29" fmla="*/ 448 h 814"/>
                                      <a:gd name="T30" fmla="*/ 321 w 548"/>
                                      <a:gd name="T31" fmla="*/ 497 h 814"/>
                                      <a:gd name="T32" fmla="*/ 347 w 548"/>
                                      <a:gd name="T33" fmla="*/ 524 h 814"/>
                                      <a:gd name="T34" fmla="*/ 414 w 548"/>
                                      <a:gd name="T35" fmla="*/ 530 h 814"/>
                                      <a:gd name="T36" fmla="*/ 493 w 548"/>
                                      <a:gd name="T37" fmla="*/ 524 h 814"/>
                                      <a:gd name="T38" fmla="*/ 429 w 548"/>
                                      <a:gd name="T39" fmla="*/ 544 h 814"/>
                                      <a:gd name="T40" fmla="*/ 344 w 548"/>
                                      <a:gd name="T41" fmla="*/ 553 h 814"/>
                                      <a:gd name="T42" fmla="*/ 333 w 548"/>
                                      <a:gd name="T43" fmla="*/ 605 h 814"/>
                                      <a:gd name="T44" fmla="*/ 262 w 548"/>
                                      <a:gd name="T45" fmla="*/ 625 h 814"/>
                                      <a:gd name="T46" fmla="*/ 192 w 548"/>
                                      <a:gd name="T47" fmla="*/ 639 h 814"/>
                                      <a:gd name="T48" fmla="*/ 172 w 548"/>
                                      <a:gd name="T49" fmla="*/ 692 h 814"/>
                                      <a:gd name="T50" fmla="*/ 277 w 548"/>
                                      <a:gd name="T51" fmla="*/ 704 h 814"/>
                                      <a:gd name="T52" fmla="*/ 199 w 548"/>
                                      <a:gd name="T53" fmla="*/ 721 h 814"/>
                                      <a:gd name="T54" fmla="*/ 194 w 548"/>
                                      <a:gd name="T55" fmla="*/ 756 h 814"/>
                                      <a:gd name="T56" fmla="*/ 258 w 548"/>
                                      <a:gd name="T57" fmla="*/ 783 h 814"/>
                                      <a:gd name="T58" fmla="*/ 338 w 548"/>
                                      <a:gd name="T59" fmla="*/ 795 h 814"/>
                                      <a:gd name="T60" fmla="*/ 429 w 548"/>
                                      <a:gd name="T61" fmla="*/ 810 h 814"/>
                                      <a:gd name="T62" fmla="*/ 337 w 548"/>
                                      <a:gd name="T63" fmla="*/ 816 h 814"/>
                                      <a:gd name="T64" fmla="*/ 220 w 548"/>
                                      <a:gd name="T65" fmla="*/ 798 h 814"/>
                                      <a:gd name="T66" fmla="*/ 136 w 548"/>
                                      <a:gd name="T67" fmla="*/ 754 h 814"/>
                                      <a:gd name="T68" fmla="*/ 47 w 548"/>
                                      <a:gd name="T69" fmla="*/ 717 h 814"/>
                                      <a:gd name="T70" fmla="*/ 0 60000 65536"/>
                                      <a:gd name="T71" fmla="*/ 0 60000 65536"/>
                                      <a:gd name="T72" fmla="*/ 0 60000 65536"/>
                                      <a:gd name="T73" fmla="*/ 0 60000 65536"/>
                                      <a:gd name="T74" fmla="*/ 0 60000 65536"/>
                                      <a:gd name="T75" fmla="*/ 0 60000 65536"/>
                                      <a:gd name="T76" fmla="*/ 0 60000 65536"/>
                                      <a:gd name="T77" fmla="*/ 0 60000 65536"/>
                                      <a:gd name="T78" fmla="*/ 0 60000 65536"/>
                                      <a:gd name="T79" fmla="*/ 0 60000 65536"/>
                                      <a:gd name="T80" fmla="*/ 0 60000 65536"/>
                                      <a:gd name="T81" fmla="*/ 0 60000 65536"/>
                                      <a:gd name="T82" fmla="*/ 0 60000 65536"/>
                                      <a:gd name="T83" fmla="*/ 0 60000 65536"/>
                                      <a:gd name="T84" fmla="*/ 0 60000 65536"/>
                                      <a:gd name="T85" fmla="*/ 0 60000 65536"/>
                                      <a:gd name="T86" fmla="*/ 0 60000 65536"/>
                                      <a:gd name="T87" fmla="*/ 0 60000 65536"/>
                                      <a:gd name="T88" fmla="*/ 0 60000 65536"/>
                                      <a:gd name="T89" fmla="*/ 0 60000 65536"/>
                                      <a:gd name="T90" fmla="*/ 0 60000 65536"/>
                                      <a:gd name="T91" fmla="*/ 0 60000 65536"/>
                                      <a:gd name="T92" fmla="*/ 0 60000 65536"/>
                                      <a:gd name="T93" fmla="*/ 0 60000 65536"/>
                                      <a:gd name="T94" fmla="*/ 0 60000 65536"/>
                                      <a:gd name="T95" fmla="*/ 0 60000 65536"/>
                                      <a:gd name="T96" fmla="*/ 0 60000 65536"/>
                                      <a:gd name="T97" fmla="*/ 0 60000 65536"/>
                                      <a:gd name="T98" fmla="*/ 0 60000 65536"/>
                                      <a:gd name="T99" fmla="*/ 0 60000 65536"/>
                                      <a:gd name="T100" fmla="*/ 0 60000 65536"/>
                                      <a:gd name="T101" fmla="*/ 0 60000 65536"/>
                                      <a:gd name="T102" fmla="*/ 0 60000 65536"/>
                                      <a:gd name="T103" fmla="*/ 0 60000 65536"/>
                                      <a:gd name="T104" fmla="*/ 0 60000 65536"/>
                                      <a:gd name="T105" fmla="*/ 0 w 548"/>
                                      <a:gd name="T106" fmla="*/ 0 h 814"/>
                                      <a:gd name="T107" fmla="*/ 548 w 548"/>
                                      <a:gd name="T108" fmla="*/ 814 h 814"/>
                                    </a:gdLst>
                                    <a:ahLst/>
                                    <a:cxnLst>
                                      <a:cxn ang="T70">
                                        <a:pos x="T0" y="T1"/>
                                      </a:cxn>
                                      <a:cxn ang="T71">
                                        <a:pos x="T2" y="T3"/>
                                      </a:cxn>
                                      <a:cxn ang="T72">
                                        <a:pos x="T4" y="T5"/>
                                      </a:cxn>
                                      <a:cxn ang="T73">
                                        <a:pos x="T6" y="T7"/>
                                      </a:cxn>
                                      <a:cxn ang="T74">
                                        <a:pos x="T8" y="T9"/>
                                      </a:cxn>
                                      <a:cxn ang="T75">
                                        <a:pos x="T10" y="T11"/>
                                      </a:cxn>
                                      <a:cxn ang="T76">
                                        <a:pos x="T12" y="T13"/>
                                      </a:cxn>
                                      <a:cxn ang="T77">
                                        <a:pos x="T14" y="T15"/>
                                      </a:cxn>
                                      <a:cxn ang="T78">
                                        <a:pos x="T16" y="T17"/>
                                      </a:cxn>
                                      <a:cxn ang="T79">
                                        <a:pos x="T18" y="T19"/>
                                      </a:cxn>
                                      <a:cxn ang="T80">
                                        <a:pos x="T20" y="T21"/>
                                      </a:cxn>
                                      <a:cxn ang="T81">
                                        <a:pos x="T22" y="T23"/>
                                      </a:cxn>
                                      <a:cxn ang="T82">
                                        <a:pos x="T24" y="T25"/>
                                      </a:cxn>
                                      <a:cxn ang="T83">
                                        <a:pos x="T26" y="T27"/>
                                      </a:cxn>
                                      <a:cxn ang="T84">
                                        <a:pos x="T28" y="T29"/>
                                      </a:cxn>
                                      <a:cxn ang="T85">
                                        <a:pos x="T30" y="T31"/>
                                      </a:cxn>
                                      <a:cxn ang="T86">
                                        <a:pos x="T32" y="T33"/>
                                      </a:cxn>
                                      <a:cxn ang="T87">
                                        <a:pos x="T34" y="T35"/>
                                      </a:cxn>
                                      <a:cxn ang="T88">
                                        <a:pos x="T36" y="T37"/>
                                      </a:cxn>
                                      <a:cxn ang="T89">
                                        <a:pos x="T38" y="T39"/>
                                      </a:cxn>
                                      <a:cxn ang="T90">
                                        <a:pos x="T40" y="T41"/>
                                      </a:cxn>
                                      <a:cxn ang="T91">
                                        <a:pos x="T42" y="T43"/>
                                      </a:cxn>
                                      <a:cxn ang="T92">
                                        <a:pos x="T44" y="T45"/>
                                      </a:cxn>
                                      <a:cxn ang="T93">
                                        <a:pos x="T46" y="T47"/>
                                      </a:cxn>
                                      <a:cxn ang="T94">
                                        <a:pos x="T48" y="T49"/>
                                      </a:cxn>
                                      <a:cxn ang="T95">
                                        <a:pos x="T50" y="T51"/>
                                      </a:cxn>
                                      <a:cxn ang="T96">
                                        <a:pos x="T52" y="T53"/>
                                      </a:cxn>
                                      <a:cxn ang="T97">
                                        <a:pos x="T54" y="T55"/>
                                      </a:cxn>
                                      <a:cxn ang="T98">
                                        <a:pos x="T56" y="T57"/>
                                      </a:cxn>
                                      <a:cxn ang="T99">
                                        <a:pos x="T58" y="T59"/>
                                      </a:cxn>
                                      <a:cxn ang="T100">
                                        <a:pos x="T60" y="T61"/>
                                      </a:cxn>
                                      <a:cxn ang="T101">
                                        <a:pos x="T62" y="T63"/>
                                      </a:cxn>
                                      <a:cxn ang="T102">
                                        <a:pos x="T64" y="T65"/>
                                      </a:cxn>
                                      <a:cxn ang="T103">
                                        <a:pos x="T66" y="T67"/>
                                      </a:cxn>
                                      <a:cxn ang="T104">
                                        <a:pos x="T68" y="T69"/>
                                      </a:cxn>
                                    </a:cxnLst>
                                    <a:rect l="T105" t="T106" r="T107" b="T108"/>
                                    <a:pathLst>
                                      <a:path w="548" h="814">
                                        <a:moveTo>
                                          <a:pt x="4" y="719"/>
                                        </a:moveTo>
                                        <a:lnTo>
                                          <a:pt x="4" y="87"/>
                                        </a:lnTo>
                                        <a:lnTo>
                                          <a:pt x="56" y="68"/>
                                        </a:lnTo>
                                        <a:lnTo>
                                          <a:pt x="72" y="53"/>
                                        </a:lnTo>
                                        <a:lnTo>
                                          <a:pt x="152" y="53"/>
                                        </a:lnTo>
                                        <a:lnTo>
                                          <a:pt x="176" y="0"/>
                                        </a:lnTo>
                                        <a:lnTo>
                                          <a:pt x="212" y="5"/>
                                        </a:lnTo>
                                        <a:lnTo>
                                          <a:pt x="243" y="24"/>
                                        </a:lnTo>
                                        <a:lnTo>
                                          <a:pt x="262" y="21"/>
                                        </a:lnTo>
                                        <a:lnTo>
                                          <a:pt x="335" y="58"/>
                                        </a:lnTo>
                                        <a:lnTo>
                                          <a:pt x="302" y="73"/>
                                        </a:lnTo>
                                        <a:lnTo>
                                          <a:pt x="320" y="117"/>
                                        </a:lnTo>
                                        <a:lnTo>
                                          <a:pt x="506" y="190"/>
                                        </a:lnTo>
                                        <a:lnTo>
                                          <a:pt x="528" y="206"/>
                                        </a:lnTo>
                                        <a:lnTo>
                                          <a:pt x="484" y="206"/>
                                        </a:lnTo>
                                        <a:lnTo>
                                          <a:pt x="454" y="238"/>
                                        </a:lnTo>
                                        <a:lnTo>
                                          <a:pt x="426" y="273"/>
                                        </a:lnTo>
                                        <a:lnTo>
                                          <a:pt x="408" y="310"/>
                                        </a:lnTo>
                                        <a:lnTo>
                                          <a:pt x="396" y="340"/>
                                        </a:lnTo>
                                        <a:lnTo>
                                          <a:pt x="371" y="367"/>
                                        </a:lnTo>
                                        <a:lnTo>
                                          <a:pt x="348" y="371"/>
                                        </a:lnTo>
                                        <a:lnTo>
                                          <a:pt x="343" y="395"/>
                                        </a:lnTo>
                                        <a:lnTo>
                                          <a:pt x="373" y="388"/>
                                        </a:lnTo>
                                        <a:lnTo>
                                          <a:pt x="404" y="393"/>
                                        </a:lnTo>
                                        <a:lnTo>
                                          <a:pt x="447" y="400"/>
                                        </a:lnTo>
                                        <a:lnTo>
                                          <a:pt x="408" y="411"/>
                                        </a:lnTo>
                                        <a:lnTo>
                                          <a:pt x="368" y="413"/>
                                        </a:lnTo>
                                        <a:lnTo>
                                          <a:pt x="343" y="423"/>
                                        </a:lnTo>
                                        <a:lnTo>
                                          <a:pt x="336" y="458"/>
                                        </a:lnTo>
                                        <a:lnTo>
                                          <a:pt x="367" y="447"/>
                                        </a:lnTo>
                                        <a:lnTo>
                                          <a:pt x="346" y="479"/>
                                        </a:lnTo>
                                        <a:lnTo>
                                          <a:pt x="320" y="496"/>
                                        </a:lnTo>
                                        <a:lnTo>
                                          <a:pt x="304" y="520"/>
                                        </a:lnTo>
                                        <a:lnTo>
                                          <a:pt x="346" y="523"/>
                                        </a:lnTo>
                                        <a:lnTo>
                                          <a:pt x="373" y="529"/>
                                        </a:lnTo>
                                        <a:lnTo>
                                          <a:pt x="413" y="529"/>
                                        </a:lnTo>
                                        <a:lnTo>
                                          <a:pt x="444" y="528"/>
                                        </a:lnTo>
                                        <a:lnTo>
                                          <a:pt x="492" y="523"/>
                                        </a:lnTo>
                                        <a:lnTo>
                                          <a:pt x="548" y="516"/>
                                        </a:lnTo>
                                        <a:lnTo>
                                          <a:pt x="428" y="543"/>
                                        </a:lnTo>
                                        <a:lnTo>
                                          <a:pt x="389" y="552"/>
                                        </a:lnTo>
                                        <a:lnTo>
                                          <a:pt x="343" y="552"/>
                                        </a:lnTo>
                                        <a:lnTo>
                                          <a:pt x="313" y="555"/>
                                        </a:lnTo>
                                        <a:lnTo>
                                          <a:pt x="332" y="604"/>
                                        </a:lnTo>
                                        <a:lnTo>
                                          <a:pt x="300" y="620"/>
                                        </a:lnTo>
                                        <a:lnTo>
                                          <a:pt x="262" y="623"/>
                                        </a:lnTo>
                                        <a:lnTo>
                                          <a:pt x="225" y="626"/>
                                        </a:lnTo>
                                        <a:lnTo>
                                          <a:pt x="192" y="637"/>
                                        </a:lnTo>
                                        <a:lnTo>
                                          <a:pt x="168" y="662"/>
                                        </a:lnTo>
                                        <a:lnTo>
                                          <a:pt x="172" y="690"/>
                                        </a:lnTo>
                                        <a:lnTo>
                                          <a:pt x="209" y="694"/>
                                        </a:lnTo>
                                        <a:lnTo>
                                          <a:pt x="276" y="702"/>
                                        </a:lnTo>
                                        <a:lnTo>
                                          <a:pt x="244" y="715"/>
                                        </a:lnTo>
                                        <a:lnTo>
                                          <a:pt x="199" y="719"/>
                                        </a:lnTo>
                                        <a:lnTo>
                                          <a:pt x="176" y="723"/>
                                        </a:lnTo>
                                        <a:lnTo>
                                          <a:pt x="194" y="754"/>
                                        </a:lnTo>
                                        <a:lnTo>
                                          <a:pt x="218" y="766"/>
                                        </a:lnTo>
                                        <a:lnTo>
                                          <a:pt x="258" y="781"/>
                                        </a:lnTo>
                                        <a:lnTo>
                                          <a:pt x="302" y="790"/>
                                        </a:lnTo>
                                        <a:lnTo>
                                          <a:pt x="337" y="793"/>
                                        </a:lnTo>
                                        <a:lnTo>
                                          <a:pt x="374" y="799"/>
                                        </a:lnTo>
                                        <a:lnTo>
                                          <a:pt x="428" y="808"/>
                                        </a:lnTo>
                                        <a:lnTo>
                                          <a:pt x="376" y="814"/>
                                        </a:lnTo>
                                        <a:lnTo>
                                          <a:pt x="336" y="814"/>
                                        </a:lnTo>
                                        <a:lnTo>
                                          <a:pt x="284" y="808"/>
                                        </a:lnTo>
                                        <a:lnTo>
                                          <a:pt x="220" y="796"/>
                                        </a:lnTo>
                                        <a:lnTo>
                                          <a:pt x="176" y="776"/>
                                        </a:lnTo>
                                        <a:lnTo>
                                          <a:pt x="136" y="752"/>
                                        </a:lnTo>
                                        <a:lnTo>
                                          <a:pt x="101" y="733"/>
                                        </a:lnTo>
                                        <a:lnTo>
                                          <a:pt x="47" y="715"/>
                                        </a:lnTo>
                                        <a:lnTo>
                                          <a:pt x="0" y="719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40444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746" name="Freeform 179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5" y="644"/>
                                    <a:ext cx="264" cy="588"/>
                                  </a:xfrm>
                                  <a:custGeom>
                                    <a:avLst/>
                                    <a:gdLst>
                                      <a:gd name="T0" fmla="*/ 142 w 264"/>
                                      <a:gd name="T1" fmla="*/ 64 h 588"/>
                                      <a:gd name="T2" fmla="*/ 174 w 264"/>
                                      <a:gd name="T3" fmla="*/ 0 h 588"/>
                                      <a:gd name="T4" fmla="*/ 264 w 264"/>
                                      <a:gd name="T5" fmla="*/ 32 h 588"/>
                                      <a:gd name="T6" fmla="*/ 212 w 264"/>
                                      <a:gd name="T7" fmla="*/ 43 h 588"/>
                                      <a:gd name="T8" fmla="*/ 184 w 264"/>
                                      <a:gd name="T9" fmla="*/ 59 h 588"/>
                                      <a:gd name="T10" fmla="*/ 199 w 264"/>
                                      <a:gd name="T11" fmla="*/ 88 h 588"/>
                                      <a:gd name="T12" fmla="*/ 236 w 264"/>
                                      <a:gd name="T13" fmla="*/ 91 h 588"/>
                                      <a:gd name="T14" fmla="*/ 170 w 264"/>
                                      <a:gd name="T15" fmla="*/ 116 h 588"/>
                                      <a:gd name="T16" fmla="*/ 109 w 264"/>
                                      <a:gd name="T17" fmla="*/ 145 h 588"/>
                                      <a:gd name="T18" fmla="*/ 51 w 264"/>
                                      <a:gd name="T19" fmla="*/ 338 h 588"/>
                                      <a:gd name="T20" fmla="*/ 22 w 264"/>
                                      <a:gd name="T21" fmla="*/ 421 h 588"/>
                                      <a:gd name="T22" fmla="*/ 0 w 264"/>
                                      <a:gd name="T23" fmla="*/ 588 h 588"/>
                                      <a:gd name="T24" fmla="*/ 0 w 264"/>
                                      <a:gd name="T25" fmla="*/ 283 h 588"/>
                                      <a:gd name="T26" fmla="*/ 0 w 264"/>
                                      <a:gd name="T27" fmla="*/ 88 h 588"/>
                                      <a:gd name="T28" fmla="*/ 56 w 264"/>
                                      <a:gd name="T29" fmla="*/ 61 h 588"/>
                                      <a:gd name="T30" fmla="*/ 140 w 264"/>
                                      <a:gd name="T31" fmla="*/ 84 h 588"/>
                                      <a:gd name="T32" fmla="*/ 174 w 264"/>
                                      <a:gd name="T33" fmla="*/ 81 h 588"/>
                                      <a:gd name="T34" fmla="*/ 140 w 264"/>
                                      <a:gd name="T35" fmla="*/ 68 h 588"/>
                                      <a:gd name="T36" fmla="*/ 0 60000 65536"/>
                                      <a:gd name="T37" fmla="*/ 0 60000 65536"/>
                                      <a:gd name="T38" fmla="*/ 0 60000 65536"/>
                                      <a:gd name="T39" fmla="*/ 0 60000 65536"/>
                                      <a:gd name="T40" fmla="*/ 0 60000 65536"/>
                                      <a:gd name="T41" fmla="*/ 0 60000 65536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w 264"/>
                                      <a:gd name="T55" fmla="*/ 0 h 588"/>
                                      <a:gd name="T56" fmla="*/ 264 w 264"/>
                                      <a:gd name="T57" fmla="*/ 588 h 588"/>
                                    </a:gdLst>
                                    <a:ahLst/>
                                    <a:cxnLst>
                                      <a:cxn ang="T36">
                                        <a:pos x="T0" y="T1"/>
                                      </a:cxn>
                                      <a:cxn ang="T37">
                                        <a:pos x="T2" y="T3"/>
                                      </a:cxn>
                                      <a:cxn ang="T38">
                                        <a:pos x="T4" y="T5"/>
                                      </a:cxn>
                                      <a:cxn ang="T39">
                                        <a:pos x="T6" y="T7"/>
                                      </a:cxn>
                                      <a:cxn ang="T40">
                                        <a:pos x="T8" y="T9"/>
                                      </a:cxn>
                                      <a:cxn ang="T41">
                                        <a:pos x="T10" y="T11"/>
                                      </a:cxn>
                                      <a:cxn ang="T42">
                                        <a:pos x="T12" y="T13"/>
                                      </a:cxn>
                                      <a:cxn ang="T43">
                                        <a:pos x="T14" y="T15"/>
                                      </a:cxn>
                                      <a:cxn ang="T44">
                                        <a:pos x="T16" y="T17"/>
                                      </a:cxn>
                                      <a:cxn ang="T45">
                                        <a:pos x="T18" y="T19"/>
                                      </a:cxn>
                                      <a:cxn ang="T46">
                                        <a:pos x="T20" y="T21"/>
                                      </a:cxn>
                                      <a:cxn ang="T47">
                                        <a:pos x="T22" y="T23"/>
                                      </a:cxn>
                                      <a:cxn ang="T48">
                                        <a:pos x="T24" y="T25"/>
                                      </a:cxn>
                                      <a:cxn ang="T49">
                                        <a:pos x="T26" y="T27"/>
                                      </a:cxn>
                                      <a:cxn ang="T50">
                                        <a:pos x="T28" y="T29"/>
                                      </a:cxn>
                                      <a:cxn ang="T51">
                                        <a:pos x="T30" y="T31"/>
                                      </a:cxn>
                                      <a:cxn ang="T52">
                                        <a:pos x="T32" y="T33"/>
                                      </a:cxn>
                                      <a:cxn ang="T53">
                                        <a:pos x="T34" y="T35"/>
                                      </a:cxn>
                                    </a:cxnLst>
                                    <a:rect l="T54" t="T55" r="T56" b="T57"/>
                                    <a:pathLst>
                                      <a:path w="264" h="588">
                                        <a:moveTo>
                                          <a:pt x="142" y="64"/>
                                        </a:moveTo>
                                        <a:lnTo>
                                          <a:pt x="174" y="0"/>
                                        </a:lnTo>
                                        <a:lnTo>
                                          <a:pt x="264" y="32"/>
                                        </a:lnTo>
                                        <a:lnTo>
                                          <a:pt x="212" y="43"/>
                                        </a:lnTo>
                                        <a:lnTo>
                                          <a:pt x="184" y="59"/>
                                        </a:lnTo>
                                        <a:lnTo>
                                          <a:pt x="199" y="88"/>
                                        </a:lnTo>
                                        <a:lnTo>
                                          <a:pt x="236" y="91"/>
                                        </a:lnTo>
                                        <a:lnTo>
                                          <a:pt x="170" y="116"/>
                                        </a:lnTo>
                                        <a:lnTo>
                                          <a:pt x="109" y="145"/>
                                        </a:lnTo>
                                        <a:lnTo>
                                          <a:pt x="51" y="338"/>
                                        </a:lnTo>
                                        <a:lnTo>
                                          <a:pt x="22" y="421"/>
                                        </a:lnTo>
                                        <a:lnTo>
                                          <a:pt x="0" y="588"/>
                                        </a:lnTo>
                                        <a:lnTo>
                                          <a:pt x="0" y="283"/>
                                        </a:lnTo>
                                        <a:lnTo>
                                          <a:pt x="0" y="88"/>
                                        </a:lnTo>
                                        <a:lnTo>
                                          <a:pt x="56" y="61"/>
                                        </a:lnTo>
                                        <a:lnTo>
                                          <a:pt x="140" y="84"/>
                                        </a:lnTo>
                                        <a:lnTo>
                                          <a:pt x="174" y="81"/>
                                        </a:lnTo>
                                        <a:lnTo>
                                          <a:pt x="140" y="68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747" name="Freeform 180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301" y="708"/>
                                    <a:ext cx="115" cy="104"/>
                                  </a:xfrm>
                                  <a:custGeom>
                                    <a:avLst/>
                                    <a:gdLst>
                                      <a:gd name="T0" fmla="*/ 114 w 114"/>
                                      <a:gd name="T1" fmla="*/ 100 h 104"/>
                                      <a:gd name="T2" fmla="*/ 81 w 114"/>
                                      <a:gd name="T3" fmla="*/ 50 h 104"/>
                                      <a:gd name="T4" fmla="*/ 26 w 114"/>
                                      <a:gd name="T5" fmla="*/ 0 h 104"/>
                                      <a:gd name="T6" fmla="*/ 0 w 114"/>
                                      <a:gd name="T7" fmla="*/ 18 h 104"/>
                                      <a:gd name="T8" fmla="*/ 16 w 114"/>
                                      <a:gd name="T9" fmla="*/ 61 h 104"/>
                                      <a:gd name="T10" fmla="*/ 115 w 114"/>
                                      <a:gd name="T11" fmla="*/ 104 h 104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60000 65536"/>
                                      <a:gd name="T16" fmla="*/ 0 60000 65536"/>
                                      <a:gd name="T17" fmla="*/ 0 60000 65536"/>
                                      <a:gd name="T18" fmla="*/ 0 w 114"/>
                                      <a:gd name="T19" fmla="*/ 0 h 104"/>
                                      <a:gd name="T20" fmla="*/ 114 w 114"/>
                                      <a:gd name="T21" fmla="*/ 104 h 104"/>
                                    </a:gdLst>
                                    <a:ahLst/>
                                    <a:cxnLst>
                                      <a:cxn ang="T12">
                                        <a:pos x="T0" y="T1"/>
                                      </a:cxn>
                                      <a:cxn ang="T13">
                                        <a:pos x="T2" y="T3"/>
                                      </a:cxn>
                                      <a:cxn ang="T14">
                                        <a:pos x="T4" y="T5"/>
                                      </a:cxn>
                                      <a:cxn ang="T15">
                                        <a:pos x="T6" y="T7"/>
                                      </a:cxn>
                                      <a:cxn ang="T16">
                                        <a:pos x="T8" y="T9"/>
                                      </a:cxn>
                                      <a:cxn ang="T17">
                                        <a:pos x="T10" y="T11"/>
                                      </a:cxn>
                                    </a:cxnLst>
                                    <a:rect l="T18" t="T19" r="T20" b="T21"/>
                                    <a:pathLst>
                                      <a:path w="114" h="104">
                                        <a:moveTo>
                                          <a:pt x="113" y="100"/>
                                        </a:moveTo>
                                        <a:lnTo>
                                          <a:pt x="80" y="50"/>
                                        </a:lnTo>
                                        <a:lnTo>
                                          <a:pt x="26" y="0"/>
                                        </a:lnTo>
                                        <a:lnTo>
                                          <a:pt x="0" y="18"/>
                                        </a:lnTo>
                                        <a:lnTo>
                                          <a:pt x="16" y="61"/>
                                        </a:lnTo>
                                        <a:lnTo>
                                          <a:pt x="114" y="104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748" name="Freeform 181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758" y="1355"/>
                                    <a:ext cx="177" cy="149"/>
                                  </a:xfrm>
                                  <a:custGeom>
                                    <a:avLst/>
                                    <a:gdLst>
                                      <a:gd name="T0" fmla="*/ 0 w 176"/>
                                      <a:gd name="T1" fmla="*/ 136 h 148"/>
                                      <a:gd name="T2" fmla="*/ 17 w 176"/>
                                      <a:gd name="T3" fmla="*/ 113 h 148"/>
                                      <a:gd name="T4" fmla="*/ 66 w 176"/>
                                      <a:gd name="T5" fmla="*/ 107 h 148"/>
                                      <a:gd name="T6" fmla="*/ 108 w 176"/>
                                      <a:gd name="T7" fmla="*/ 77 h 148"/>
                                      <a:gd name="T8" fmla="*/ 117 w 176"/>
                                      <a:gd name="T9" fmla="*/ 60 h 148"/>
                                      <a:gd name="T10" fmla="*/ 121 w 176"/>
                                      <a:gd name="T11" fmla="*/ 0 h 148"/>
                                      <a:gd name="T12" fmla="*/ 163 w 176"/>
                                      <a:gd name="T13" fmla="*/ 0 h 148"/>
                                      <a:gd name="T14" fmla="*/ 177 w 176"/>
                                      <a:gd name="T15" fmla="*/ 17 h 148"/>
                                      <a:gd name="T16" fmla="*/ 161 w 176"/>
                                      <a:gd name="T17" fmla="*/ 32 h 148"/>
                                      <a:gd name="T18" fmla="*/ 133 w 176"/>
                                      <a:gd name="T19" fmla="*/ 60 h 148"/>
                                      <a:gd name="T20" fmla="*/ 111 w 176"/>
                                      <a:gd name="T21" fmla="*/ 89 h 148"/>
                                      <a:gd name="T22" fmla="*/ 85 w 176"/>
                                      <a:gd name="T23" fmla="*/ 107 h 148"/>
                                      <a:gd name="T24" fmla="*/ 56 w 176"/>
                                      <a:gd name="T25" fmla="*/ 125 h 148"/>
                                      <a:gd name="T26" fmla="*/ 16 w 176"/>
                                      <a:gd name="T27" fmla="*/ 149 h 148"/>
                                      <a:gd name="T28" fmla="*/ 7 w 176"/>
                                      <a:gd name="T29" fmla="*/ 132 h 148"/>
                                      <a:gd name="T30" fmla="*/ 0 60000 65536"/>
                                      <a:gd name="T31" fmla="*/ 0 60000 65536"/>
                                      <a:gd name="T32" fmla="*/ 0 60000 65536"/>
                                      <a:gd name="T33" fmla="*/ 0 60000 65536"/>
                                      <a:gd name="T34" fmla="*/ 0 60000 65536"/>
                                      <a:gd name="T35" fmla="*/ 0 60000 65536"/>
                                      <a:gd name="T36" fmla="*/ 0 60000 65536"/>
                                      <a:gd name="T37" fmla="*/ 0 60000 65536"/>
                                      <a:gd name="T38" fmla="*/ 0 60000 65536"/>
                                      <a:gd name="T39" fmla="*/ 0 60000 65536"/>
                                      <a:gd name="T40" fmla="*/ 0 60000 65536"/>
                                      <a:gd name="T41" fmla="*/ 0 60000 65536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w 176"/>
                                      <a:gd name="T46" fmla="*/ 0 h 148"/>
                                      <a:gd name="T47" fmla="*/ 176 w 176"/>
                                      <a:gd name="T48" fmla="*/ 148 h 148"/>
                                    </a:gdLst>
                                    <a:ahLst/>
                                    <a:cxnLst>
                                      <a:cxn ang="T30">
                                        <a:pos x="T0" y="T1"/>
                                      </a:cxn>
                                      <a:cxn ang="T31">
                                        <a:pos x="T2" y="T3"/>
                                      </a:cxn>
                                      <a:cxn ang="T32">
                                        <a:pos x="T4" y="T5"/>
                                      </a:cxn>
                                      <a:cxn ang="T33">
                                        <a:pos x="T6" y="T7"/>
                                      </a:cxn>
                                      <a:cxn ang="T34">
                                        <a:pos x="T8" y="T9"/>
                                      </a:cxn>
                                      <a:cxn ang="T35">
                                        <a:pos x="T10" y="T11"/>
                                      </a:cxn>
                                      <a:cxn ang="T36">
                                        <a:pos x="T12" y="T13"/>
                                      </a:cxn>
                                      <a:cxn ang="T37">
                                        <a:pos x="T14" y="T15"/>
                                      </a:cxn>
                                      <a:cxn ang="T38">
                                        <a:pos x="T16" y="T17"/>
                                      </a:cxn>
                                      <a:cxn ang="T39">
                                        <a:pos x="T18" y="T19"/>
                                      </a:cxn>
                                      <a:cxn ang="T40">
                                        <a:pos x="T20" y="T21"/>
                                      </a:cxn>
                                      <a:cxn ang="T41">
                                        <a:pos x="T22" y="T23"/>
                                      </a:cxn>
                                      <a:cxn ang="T42">
                                        <a:pos x="T24" y="T25"/>
                                      </a:cxn>
                                      <a:cxn ang="T43">
                                        <a:pos x="T26" y="T27"/>
                                      </a:cxn>
                                      <a:cxn ang="T44">
                                        <a:pos x="T28" y="T29"/>
                                      </a:cxn>
                                    </a:cxnLst>
                                    <a:rect l="T45" t="T46" r="T47" b="T48"/>
                                    <a:pathLst>
                                      <a:path w="176" h="148">
                                        <a:moveTo>
                                          <a:pt x="0" y="135"/>
                                        </a:moveTo>
                                        <a:lnTo>
                                          <a:pt x="17" y="112"/>
                                        </a:lnTo>
                                        <a:lnTo>
                                          <a:pt x="66" y="106"/>
                                        </a:lnTo>
                                        <a:lnTo>
                                          <a:pt x="107" y="76"/>
                                        </a:lnTo>
                                        <a:lnTo>
                                          <a:pt x="116" y="60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162" y="0"/>
                                        </a:lnTo>
                                        <a:lnTo>
                                          <a:pt x="176" y="17"/>
                                        </a:lnTo>
                                        <a:lnTo>
                                          <a:pt x="160" y="32"/>
                                        </a:lnTo>
                                        <a:lnTo>
                                          <a:pt x="132" y="60"/>
                                        </a:lnTo>
                                        <a:lnTo>
                                          <a:pt x="110" y="88"/>
                                        </a:lnTo>
                                        <a:lnTo>
                                          <a:pt x="85" y="106"/>
                                        </a:lnTo>
                                        <a:lnTo>
                                          <a:pt x="56" y="124"/>
                                        </a:lnTo>
                                        <a:lnTo>
                                          <a:pt x="16" y="148"/>
                                        </a:lnTo>
                                        <a:lnTo>
                                          <a:pt x="7" y="131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749" name="Freeform 182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992" y="1405"/>
                                    <a:ext cx="327" cy="96"/>
                                  </a:xfrm>
                                  <a:custGeom>
                                    <a:avLst/>
                                    <a:gdLst>
                                      <a:gd name="T0" fmla="*/ 0 w 326"/>
                                      <a:gd name="T1" fmla="*/ 0 h 95"/>
                                      <a:gd name="T2" fmla="*/ 38 w 326"/>
                                      <a:gd name="T3" fmla="*/ 24 h 95"/>
                                      <a:gd name="T4" fmla="*/ 60 w 326"/>
                                      <a:gd name="T5" fmla="*/ 50 h 95"/>
                                      <a:gd name="T6" fmla="*/ 83 w 326"/>
                                      <a:gd name="T7" fmla="*/ 37 h 95"/>
                                      <a:gd name="T8" fmla="*/ 99 w 326"/>
                                      <a:gd name="T9" fmla="*/ 44 h 95"/>
                                      <a:gd name="T10" fmla="*/ 106 w 326"/>
                                      <a:gd name="T11" fmla="*/ 96 h 95"/>
                                      <a:gd name="T12" fmla="*/ 144 w 326"/>
                                      <a:gd name="T13" fmla="*/ 53 h 95"/>
                                      <a:gd name="T14" fmla="*/ 177 w 326"/>
                                      <a:gd name="T15" fmla="*/ 29 h 95"/>
                                      <a:gd name="T16" fmla="*/ 212 w 326"/>
                                      <a:gd name="T17" fmla="*/ 52 h 95"/>
                                      <a:gd name="T18" fmla="*/ 228 w 326"/>
                                      <a:gd name="T19" fmla="*/ 56 h 95"/>
                                      <a:gd name="T20" fmla="*/ 251 w 326"/>
                                      <a:gd name="T21" fmla="*/ 32 h 95"/>
                                      <a:gd name="T22" fmla="*/ 284 w 326"/>
                                      <a:gd name="T23" fmla="*/ 42 h 95"/>
                                      <a:gd name="T24" fmla="*/ 327 w 326"/>
                                      <a:gd name="T25" fmla="*/ 81 h 95"/>
                                      <a:gd name="T26" fmla="*/ 320 w 326"/>
                                      <a:gd name="T27" fmla="*/ 49 h 95"/>
                                      <a:gd name="T28" fmla="*/ 290 w 326"/>
                                      <a:gd name="T29" fmla="*/ 24 h 95"/>
                                      <a:gd name="T30" fmla="*/ 266 w 326"/>
                                      <a:gd name="T31" fmla="*/ 11 h 95"/>
                                      <a:gd name="T32" fmla="*/ 228 w 326"/>
                                      <a:gd name="T33" fmla="*/ 14 h 95"/>
                                      <a:gd name="T34" fmla="*/ 181 w 326"/>
                                      <a:gd name="T35" fmla="*/ 15 h 95"/>
                                      <a:gd name="T36" fmla="*/ 145 w 326"/>
                                      <a:gd name="T37" fmla="*/ 11 h 95"/>
                                      <a:gd name="T38" fmla="*/ 114 w 326"/>
                                      <a:gd name="T39" fmla="*/ 6 h 95"/>
                                      <a:gd name="T40" fmla="*/ 68 w 326"/>
                                      <a:gd name="T41" fmla="*/ 6 h 95"/>
                                      <a:gd name="T42" fmla="*/ 3 w 326"/>
                                      <a:gd name="T43" fmla="*/ 2 h 95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60000 65536"/>
                                      <a:gd name="T55" fmla="*/ 0 60000 65536"/>
                                      <a:gd name="T56" fmla="*/ 0 60000 65536"/>
                                      <a:gd name="T57" fmla="*/ 0 60000 65536"/>
                                      <a:gd name="T58" fmla="*/ 0 60000 65536"/>
                                      <a:gd name="T59" fmla="*/ 0 60000 65536"/>
                                      <a:gd name="T60" fmla="*/ 0 60000 65536"/>
                                      <a:gd name="T61" fmla="*/ 0 60000 65536"/>
                                      <a:gd name="T62" fmla="*/ 0 60000 65536"/>
                                      <a:gd name="T63" fmla="*/ 0 60000 65536"/>
                                      <a:gd name="T64" fmla="*/ 0 60000 65536"/>
                                      <a:gd name="T65" fmla="*/ 0 60000 65536"/>
                                      <a:gd name="T66" fmla="*/ 0 w 326"/>
                                      <a:gd name="T67" fmla="*/ 0 h 95"/>
                                      <a:gd name="T68" fmla="*/ 326 w 326"/>
                                      <a:gd name="T69" fmla="*/ 95 h 95"/>
                                    </a:gdLst>
                                    <a:ahLst/>
                                    <a:cxnLst>
                                      <a:cxn ang="T44">
                                        <a:pos x="T0" y="T1"/>
                                      </a:cxn>
                                      <a:cxn ang="T45">
                                        <a:pos x="T2" y="T3"/>
                                      </a:cxn>
                                      <a:cxn ang="T46">
                                        <a:pos x="T4" y="T5"/>
                                      </a:cxn>
                                      <a:cxn ang="T47">
                                        <a:pos x="T6" y="T7"/>
                                      </a:cxn>
                                      <a:cxn ang="T48">
                                        <a:pos x="T8" y="T9"/>
                                      </a:cxn>
                                      <a:cxn ang="T49">
                                        <a:pos x="T10" y="T11"/>
                                      </a:cxn>
                                      <a:cxn ang="T50">
                                        <a:pos x="T12" y="T13"/>
                                      </a:cxn>
                                      <a:cxn ang="T51">
                                        <a:pos x="T14" y="T15"/>
                                      </a:cxn>
                                      <a:cxn ang="T52">
                                        <a:pos x="T16" y="T17"/>
                                      </a:cxn>
                                      <a:cxn ang="T53">
                                        <a:pos x="T18" y="T19"/>
                                      </a:cxn>
                                      <a:cxn ang="T54">
                                        <a:pos x="T20" y="T21"/>
                                      </a:cxn>
                                      <a:cxn ang="T55">
                                        <a:pos x="T22" y="T23"/>
                                      </a:cxn>
                                      <a:cxn ang="T56">
                                        <a:pos x="T24" y="T25"/>
                                      </a:cxn>
                                      <a:cxn ang="T57">
                                        <a:pos x="T26" y="T27"/>
                                      </a:cxn>
                                      <a:cxn ang="T58">
                                        <a:pos x="T28" y="T29"/>
                                      </a:cxn>
                                      <a:cxn ang="T59">
                                        <a:pos x="T30" y="T31"/>
                                      </a:cxn>
                                      <a:cxn ang="T60">
                                        <a:pos x="T32" y="T33"/>
                                      </a:cxn>
                                      <a:cxn ang="T61">
                                        <a:pos x="T34" y="T35"/>
                                      </a:cxn>
                                      <a:cxn ang="T62">
                                        <a:pos x="T36" y="T37"/>
                                      </a:cxn>
                                      <a:cxn ang="T63">
                                        <a:pos x="T38" y="T39"/>
                                      </a:cxn>
                                      <a:cxn ang="T64">
                                        <a:pos x="T40" y="T41"/>
                                      </a:cxn>
                                      <a:cxn ang="T65">
                                        <a:pos x="T42" y="T43"/>
                                      </a:cxn>
                                    </a:cxnLst>
                                    <a:rect l="T66" t="T67" r="T68" b="T69"/>
                                    <a:pathLst>
                                      <a:path w="326" h="95">
                                        <a:moveTo>
                                          <a:pt x="0" y="0"/>
                                        </a:moveTo>
                                        <a:lnTo>
                                          <a:pt x="38" y="24"/>
                                        </a:lnTo>
                                        <a:lnTo>
                                          <a:pt x="60" y="49"/>
                                        </a:lnTo>
                                        <a:lnTo>
                                          <a:pt x="83" y="37"/>
                                        </a:lnTo>
                                        <a:lnTo>
                                          <a:pt x="99" y="44"/>
                                        </a:lnTo>
                                        <a:lnTo>
                                          <a:pt x="106" y="95"/>
                                        </a:lnTo>
                                        <a:lnTo>
                                          <a:pt x="144" y="52"/>
                                        </a:lnTo>
                                        <a:lnTo>
                                          <a:pt x="176" y="29"/>
                                        </a:lnTo>
                                        <a:lnTo>
                                          <a:pt x="211" y="51"/>
                                        </a:lnTo>
                                        <a:lnTo>
                                          <a:pt x="227" y="55"/>
                                        </a:lnTo>
                                        <a:lnTo>
                                          <a:pt x="250" y="32"/>
                                        </a:lnTo>
                                        <a:lnTo>
                                          <a:pt x="283" y="42"/>
                                        </a:lnTo>
                                        <a:lnTo>
                                          <a:pt x="326" y="80"/>
                                        </a:lnTo>
                                        <a:lnTo>
                                          <a:pt x="319" y="48"/>
                                        </a:lnTo>
                                        <a:lnTo>
                                          <a:pt x="289" y="24"/>
                                        </a:lnTo>
                                        <a:lnTo>
                                          <a:pt x="265" y="11"/>
                                        </a:lnTo>
                                        <a:lnTo>
                                          <a:pt x="227" y="14"/>
                                        </a:lnTo>
                                        <a:lnTo>
                                          <a:pt x="180" y="15"/>
                                        </a:lnTo>
                                        <a:lnTo>
                                          <a:pt x="145" y="11"/>
                                        </a:lnTo>
                                        <a:lnTo>
                                          <a:pt x="114" y="6"/>
                                        </a:lnTo>
                                        <a:lnTo>
                                          <a:pt x="68" y="6"/>
                                        </a:lnTo>
                                        <a:lnTo>
                                          <a:pt x="3" y="2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750" name="Freeform 183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187" y="812"/>
                                    <a:ext cx="584" cy="379"/>
                                  </a:xfrm>
                                  <a:custGeom>
                                    <a:avLst/>
                                    <a:gdLst>
                                      <a:gd name="T0" fmla="*/ 584 w 584"/>
                                      <a:gd name="T1" fmla="*/ 379 h 377"/>
                                      <a:gd name="T2" fmla="*/ 580 w 584"/>
                                      <a:gd name="T3" fmla="*/ 92 h 377"/>
                                      <a:gd name="T4" fmla="*/ 236 w 584"/>
                                      <a:gd name="T5" fmla="*/ 0 h 377"/>
                                      <a:gd name="T6" fmla="*/ 0 w 584"/>
                                      <a:gd name="T7" fmla="*/ 200 h 377"/>
                                      <a:gd name="T8" fmla="*/ 580 w 584"/>
                                      <a:gd name="T9" fmla="*/ 379 h 377"/>
                                      <a:gd name="T10" fmla="*/ 0 60000 65536"/>
                                      <a:gd name="T11" fmla="*/ 0 60000 65536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w 584"/>
                                      <a:gd name="T16" fmla="*/ 0 h 377"/>
                                      <a:gd name="T17" fmla="*/ 584 w 584"/>
                                      <a:gd name="T18" fmla="*/ 377 h 377"/>
                                    </a:gdLst>
                                    <a:ahLst/>
                                    <a:cxnLst>
                                      <a:cxn ang="T10">
                                        <a:pos x="T0" y="T1"/>
                                      </a:cxn>
                                      <a:cxn ang="T11">
                                        <a:pos x="T2" y="T3"/>
                                      </a:cxn>
                                      <a:cxn ang="T12">
                                        <a:pos x="T4" y="T5"/>
                                      </a:cxn>
                                      <a:cxn ang="T13">
                                        <a:pos x="T6" y="T7"/>
                                      </a:cxn>
                                      <a:cxn ang="T14">
                                        <a:pos x="T8" y="T9"/>
                                      </a:cxn>
                                    </a:cxnLst>
                                    <a:rect l="T15" t="T16" r="T17" b="T18"/>
                                    <a:pathLst>
                                      <a:path w="584" h="377">
                                        <a:moveTo>
                                          <a:pt x="584" y="377"/>
                                        </a:moveTo>
                                        <a:lnTo>
                                          <a:pt x="580" y="92"/>
                                        </a:lnTo>
                                        <a:lnTo>
                                          <a:pt x="236" y="0"/>
                                        </a:lnTo>
                                        <a:lnTo>
                                          <a:pt x="0" y="199"/>
                                        </a:lnTo>
                                        <a:lnTo>
                                          <a:pt x="580" y="377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0030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751" name="Freeform 184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364" y="844"/>
                                    <a:ext cx="196" cy="232"/>
                                  </a:xfrm>
                                  <a:custGeom>
                                    <a:avLst/>
                                    <a:gdLst>
                                      <a:gd name="T0" fmla="*/ 184 w 195"/>
                                      <a:gd name="T1" fmla="*/ 0 h 232"/>
                                      <a:gd name="T2" fmla="*/ 180 w 195"/>
                                      <a:gd name="T3" fmla="*/ 44 h 232"/>
                                      <a:gd name="T4" fmla="*/ 143 w 195"/>
                                      <a:gd name="T5" fmla="*/ 62 h 232"/>
                                      <a:gd name="T6" fmla="*/ 107 w 195"/>
                                      <a:gd name="T7" fmla="*/ 80 h 232"/>
                                      <a:gd name="T8" fmla="*/ 78 w 195"/>
                                      <a:gd name="T9" fmla="*/ 100 h 232"/>
                                      <a:gd name="T10" fmla="*/ 55 w 195"/>
                                      <a:gd name="T11" fmla="*/ 132 h 232"/>
                                      <a:gd name="T12" fmla="*/ 36 w 195"/>
                                      <a:gd name="T13" fmla="*/ 161 h 232"/>
                                      <a:gd name="T14" fmla="*/ 17 w 195"/>
                                      <a:gd name="T15" fmla="*/ 192 h 232"/>
                                      <a:gd name="T16" fmla="*/ 0 w 195"/>
                                      <a:gd name="T17" fmla="*/ 224 h 232"/>
                                      <a:gd name="T18" fmla="*/ 17 w 195"/>
                                      <a:gd name="T19" fmla="*/ 232 h 232"/>
                                      <a:gd name="T20" fmla="*/ 17 w 195"/>
                                      <a:gd name="T21" fmla="*/ 209 h 232"/>
                                      <a:gd name="T22" fmla="*/ 32 w 195"/>
                                      <a:gd name="T23" fmla="*/ 180 h 232"/>
                                      <a:gd name="T24" fmla="*/ 56 w 195"/>
                                      <a:gd name="T25" fmla="*/ 147 h 232"/>
                                      <a:gd name="T26" fmla="*/ 77 w 195"/>
                                      <a:gd name="T27" fmla="*/ 115 h 232"/>
                                      <a:gd name="T28" fmla="*/ 96 w 195"/>
                                      <a:gd name="T29" fmla="*/ 100 h 232"/>
                                      <a:gd name="T30" fmla="*/ 122 w 195"/>
                                      <a:gd name="T31" fmla="*/ 87 h 232"/>
                                      <a:gd name="T32" fmla="*/ 149 w 195"/>
                                      <a:gd name="T33" fmla="*/ 74 h 232"/>
                                      <a:gd name="T34" fmla="*/ 177 w 195"/>
                                      <a:gd name="T35" fmla="*/ 60 h 232"/>
                                      <a:gd name="T36" fmla="*/ 196 w 195"/>
                                      <a:gd name="T37" fmla="*/ 43 h 232"/>
                                      <a:gd name="T38" fmla="*/ 193 w 195"/>
                                      <a:gd name="T39" fmla="*/ 20 h 232"/>
                                      <a:gd name="T40" fmla="*/ 193 w 195"/>
                                      <a:gd name="T41" fmla="*/ 0 h 232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60000 65536"/>
                                      <a:gd name="T55" fmla="*/ 0 60000 65536"/>
                                      <a:gd name="T56" fmla="*/ 0 60000 65536"/>
                                      <a:gd name="T57" fmla="*/ 0 60000 65536"/>
                                      <a:gd name="T58" fmla="*/ 0 60000 65536"/>
                                      <a:gd name="T59" fmla="*/ 0 60000 65536"/>
                                      <a:gd name="T60" fmla="*/ 0 60000 65536"/>
                                      <a:gd name="T61" fmla="*/ 0 60000 65536"/>
                                      <a:gd name="T62" fmla="*/ 0 60000 65536"/>
                                      <a:gd name="T63" fmla="*/ 0 w 195"/>
                                      <a:gd name="T64" fmla="*/ 0 h 232"/>
                                      <a:gd name="T65" fmla="*/ 195 w 195"/>
                                      <a:gd name="T66" fmla="*/ 232 h 232"/>
                                    </a:gdLst>
                                    <a:ahLst/>
                                    <a:cxnLst>
                                      <a:cxn ang="T42">
                                        <a:pos x="T0" y="T1"/>
                                      </a:cxn>
                                      <a:cxn ang="T43">
                                        <a:pos x="T2" y="T3"/>
                                      </a:cxn>
                                      <a:cxn ang="T44">
                                        <a:pos x="T4" y="T5"/>
                                      </a:cxn>
                                      <a:cxn ang="T45">
                                        <a:pos x="T6" y="T7"/>
                                      </a:cxn>
                                      <a:cxn ang="T46">
                                        <a:pos x="T8" y="T9"/>
                                      </a:cxn>
                                      <a:cxn ang="T47">
                                        <a:pos x="T10" y="T11"/>
                                      </a:cxn>
                                      <a:cxn ang="T48">
                                        <a:pos x="T12" y="T13"/>
                                      </a:cxn>
                                      <a:cxn ang="T49">
                                        <a:pos x="T14" y="T15"/>
                                      </a:cxn>
                                      <a:cxn ang="T50">
                                        <a:pos x="T16" y="T17"/>
                                      </a:cxn>
                                      <a:cxn ang="T51">
                                        <a:pos x="T18" y="T19"/>
                                      </a:cxn>
                                      <a:cxn ang="T52">
                                        <a:pos x="T20" y="T21"/>
                                      </a:cxn>
                                      <a:cxn ang="T53">
                                        <a:pos x="T22" y="T23"/>
                                      </a:cxn>
                                      <a:cxn ang="T54">
                                        <a:pos x="T24" y="T25"/>
                                      </a:cxn>
                                      <a:cxn ang="T55">
                                        <a:pos x="T26" y="T27"/>
                                      </a:cxn>
                                      <a:cxn ang="T56">
                                        <a:pos x="T28" y="T29"/>
                                      </a:cxn>
                                      <a:cxn ang="T57">
                                        <a:pos x="T30" y="T31"/>
                                      </a:cxn>
                                      <a:cxn ang="T58">
                                        <a:pos x="T32" y="T33"/>
                                      </a:cxn>
                                      <a:cxn ang="T59">
                                        <a:pos x="T34" y="T35"/>
                                      </a:cxn>
                                      <a:cxn ang="T60">
                                        <a:pos x="T36" y="T37"/>
                                      </a:cxn>
                                      <a:cxn ang="T61">
                                        <a:pos x="T38" y="T39"/>
                                      </a:cxn>
                                      <a:cxn ang="T62">
                                        <a:pos x="T40" y="T41"/>
                                      </a:cxn>
                                    </a:cxnLst>
                                    <a:rect l="T63" t="T64" r="T65" b="T66"/>
                                    <a:pathLst>
                                      <a:path w="195" h="232">
                                        <a:moveTo>
                                          <a:pt x="183" y="0"/>
                                        </a:moveTo>
                                        <a:lnTo>
                                          <a:pt x="179" y="44"/>
                                        </a:lnTo>
                                        <a:lnTo>
                                          <a:pt x="142" y="62"/>
                                        </a:lnTo>
                                        <a:lnTo>
                                          <a:pt x="106" y="80"/>
                                        </a:lnTo>
                                        <a:lnTo>
                                          <a:pt x="78" y="100"/>
                                        </a:lnTo>
                                        <a:lnTo>
                                          <a:pt x="55" y="132"/>
                                        </a:lnTo>
                                        <a:lnTo>
                                          <a:pt x="36" y="161"/>
                                        </a:lnTo>
                                        <a:lnTo>
                                          <a:pt x="17" y="192"/>
                                        </a:lnTo>
                                        <a:lnTo>
                                          <a:pt x="0" y="224"/>
                                        </a:lnTo>
                                        <a:lnTo>
                                          <a:pt x="17" y="232"/>
                                        </a:lnTo>
                                        <a:lnTo>
                                          <a:pt x="17" y="209"/>
                                        </a:lnTo>
                                        <a:lnTo>
                                          <a:pt x="32" y="180"/>
                                        </a:lnTo>
                                        <a:lnTo>
                                          <a:pt x="56" y="147"/>
                                        </a:lnTo>
                                        <a:lnTo>
                                          <a:pt x="77" y="115"/>
                                        </a:lnTo>
                                        <a:lnTo>
                                          <a:pt x="96" y="100"/>
                                        </a:lnTo>
                                        <a:lnTo>
                                          <a:pt x="121" y="87"/>
                                        </a:lnTo>
                                        <a:lnTo>
                                          <a:pt x="148" y="74"/>
                                        </a:lnTo>
                                        <a:lnTo>
                                          <a:pt x="176" y="60"/>
                                        </a:lnTo>
                                        <a:lnTo>
                                          <a:pt x="195" y="43"/>
                                        </a:lnTo>
                                        <a:lnTo>
                                          <a:pt x="192" y="20"/>
                                        </a:lnTo>
                                        <a:lnTo>
                                          <a:pt x="192" y="0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grpSp>
                                <p:nvGrpSpPr>
                                  <p:cNvPr id="20752" name="Group 185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709" y="0"/>
                                    <a:ext cx="748" cy="1062"/>
                                    <a:chOff x="709" y="0"/>
                                    <a:chExt cx="748" cy="1062"/>
                                  </a:xfrm>
                                </p:grpSpPr>
                                <p:sp>
                                  <p:nvSpPr>
                                    <p:cNvPr id="20753" name="Freeform 186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713" y="528"/>
                                      <a:ext cx="737" cy="328"/>
                                    </a:xfrm>
                                    <a:custGeom>
                                      <a:avLst/>
                                      <a:gdLst>
                                        <a:gd name="T0" fmla="*/ 0 w 736"/>
                                        <a:gd name="T1" fmla="*/ 173 h 328"/>
                                        <a:gd name="T2" fmla="*/ 549 w 736"/>
                                        <a:gd name="T3" fmla="*/ 328 h 328"/>
                                        <a:gd name="T4" fmla="*/ 737 w 736"/>
                                        <a:gd name="T5" fmla="*/ 133 h 328"/>
                                        <a:gd name="T6" fmla="*/ 232 w 736"/>
                                        <a:gd name="T7" fmla="*/ 0 h 328"/>
                                        <a:gd name="T8" fmla="*/ 0 w 736"/>
                                        <a:gd name="T9" fmla="*/ 168 h 328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736"/>
                                        <a:gd name="T16" fmla="*/ 0 h 328"/>
                                        <a:gd name="T17" fmla="*/ 736 w 736"/>
                                        <a:gd name="T18" fmla="*/ 328 h 328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736" h="328">
                                          <a:moveTo>
                                            <a:pt x="0" y="173"/>
                                          </a:moveTo>
                                          <a:lnTo>
                                            <a:pt x="548" y="328"/>
                                          </a:lnTo>
                                          <a:lnTo>
                                            <a:pt x="736" y="133"/>
                                          </a:lnTo>
                                          <a:lnTo>
                                            <a:pt x="232" y="0"/>
                                          </a:lnTo>
                                          <a:lnTo>
                                            <a:pt x="0" y="168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D8DCD8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754" name="Freeform 187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709" y="697"/>
                                      <a:ext cx="556" cy="360"/>
                                    </a:xfrm>
                                    <a:custGeom>
                                      <a:avLst/>
                                      <a:gdLst>
                                        <a:gd name="T0" fmla="*/ 4 w 555"/>
                                        <a:gd name="T1" fmla="*/ 0 h 359"/>
                                        <a:gd name="T2" fmla="*/ 0 w 555"/>
                                        <a:gd name="T3" fmla="*/ 195 h 359"/>
                                        <a:gd name="T4" fmla="*/ 556 w 555"/>
                                        <a:gd name="T5" fmla="*/ 360 h 359"/>
                                        <a:gd name="T6" fmla="*/ 556 w 555"/>
                                        <a:gd name="T7" fmla="*/ 147 h 359"/>
                                        <a:gd name="T8" fmla="*/ 3 w 555"/>
                                        <a:gd name="T9" fmla="*/ 4 h 359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555"/>
                                        <a:gd name="T16" fmla="*/ 0 h 359"/>
                                        <a:gd name="T17" fmla="*/ 555 w 555"/>
                                        <a:gd name="T18" fmla="*/ 359 h 359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555" h="359">
                                          <a:moveTo>
                                            <a:pt x="4" y="0"/>
                                          </a:moveTo>
                                          <a:lnTo>
                                            <a:pt x="0" y="194"/>
                                          </a:lnTo>
                                          <a:lnTo>
                                            <a:pt x="555" y="359"/>
                                          </a:lnTo>
                                          <a:lnTo>
                                            <a:pt x="555" y="147"/>
                                          </a:lnTo>
                                          <a:lnTo>
                                            <a:pt x="3" y="4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B8B8B8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755" name="Freeform 188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263" y="656"/>
                                      <a:ext cx="189" cy="406"/>
                                    </a:xfrm>
                                    <a:custGeom>
                                      <a:avLst/>
                                      <a:gdLst>
                                        <a:gd name="T0" fmla="*/ 1 w 188"/>
                                        <a:gd name="T1" fmla="*/ 401 h 405"/>
                                        <a:gd name="T2" fmla="*/ 188 w 188"/>
                                        <a:gd name="T3" fmla="*/ 178 h 405"/>
                                        <a:gd name="T4" fmla="*/ 189 w 188"/>
                                        <a:gd name="T5" fmla="*/ 0 h 405"/>
                                        <a:gd name="T6" fmla="*/ 0 w 188"/>
                                        <a:gd name="T7" fmla="*/ 188 h 405"/>
                                        <a:gd name="T8" fmla="*/ 0 w 188"/>
                                        <a:gd name="T9" fmla="*/ 406 h 405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188"/>
                                        <a:gd name="T16" fmla="*/ 0 h 405"/>
                                        <a:gd name="T17" fmla="*/ 188 w 188"/>
                                        <a:gd name="T18" fmla="*/ 405 h 405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188" h="405">
                                          <a:moveTo>
                                            <a:pt x="1" y="400"/>
                                          </a:moveTo>
                                          <a:lnTo>
                                            <a:pt x="187" y="178"/>
                                          </a:lnTo>
                                          <a:lnTo>
                                            <a:pt x="188" y="0"/>
                                          </a:lnTo>
                                          <a:lnTo>
                                            <a:pt x="0" y="188"/>
                                          </a:lnTo>
                                          <a:lnTo>
                                            <a:pt x="0" y="405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606460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756" name="Oval 189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911" y="600"/>
                                      <a:ext cx="311" cy="152"/>
                                    </a:xfrm>
                                    <a:prstGeom prst="ellipse">
                                      <a:avLst/>
                                    </a:prstGeom>
                                    <a:gradFill rotWithShape="0">
                                      <a:gsLst>
                                        <a:gs pos="0">
                                          <a:srgbClr val="D8DCD8"/>
                                        </a:gs>
                                        <a:gs pos="100000">
                                          <a:srgbClr val="404440"/>
                                        </a:gs>
                                      </a:gsLst>
                                      <a:path path="shape">
                                        <a:fillToRect l="50000" t="50000" r="50000" b="50000"/>
                                      </a:path>
                                    </a:gra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grpSp>
                                  <p:nvGrpSpPr>
                                    <p:cNvPr id="20757" name="Group 190"/>
                                    <p:cNvGrpSpPr>
                                      <a:grpSpLocks/>
                                    </p:cNvGrpSpPr>
                                    <p:nvPr/>
                                  </p:nvGrpSpPr>
                                  <p:grpSpPr bwMode="auto">
                                    <a:xfrm>
                                      <a:off x="11" y="0"/>
                                      <a:ext cx="737" cy="752"/>
                                      <a:chOff x="11" y="0"/>
                                      <a:chExt cx="737" cy="752"/>
                                    </a:xfrm>
                                  </p:grpSpPr>
                                  <p:grpSp>
                                    <p:nvGrpSpPr>
                                      <p:cNvPr id="20758" name="Group 191"/>
                                      <p:cNvGrpSpPr>
                                        <a:grpSpLocks/>
                                      </p:cNvGrpSpPr>
                                      <p:nvPr/>
                                    </p:nvGrpSpPr>
                                    <p:grpSpPr bwMode="auto">
                                      <a:xfrm>
                                        <a:off x="22" y="0"/>
                                        <a:ext cx="715" cy="685"/>
                                        <a:chOff x="22" y="0"/>
                                        <a:chExt cx="715" cy="685"/>
                                      </a:xfrm>
                                    </p:grpSpPr>
                                    <p:sp>
                                      <p:nvSpPr>
                                        <p:cNvPr id="20759" name="Freeform 192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43" y="103"/>
                                          <a:ext cx="512" cy="58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0 w 511"/>
                                            <a:gd name="T1" fmla="*/ 0 h 580"/>
                                            <a:gd name="T2" fmla="*/ 512 w 511"/>
                                            <a:gd name="T3" fmla="*/ 82 h 580"/>
                                            <a:gd name="T4" fmla="*/ 509 w 511"/>
                                            <a:gd name="T5" fmla="*/ 580 h 580"/>
                                            <a:gd name="T6" fmla="*/ 0 w 511"/>
                                            <a:gd name="T7" fmla="*/ 449 h 580"/>
                                            <a:gd name="T8" fmla="*/ 0 w 511"/>
                                            <a:gd name="T9" fmla="*/ 0 h 58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511"/>
                                            <a:gd name="T16" fmla="*/ 0 h 580"/>
                                            <a:gd name="T17" fmla="*/ 511 w 511"/>
                                            <a:gd name="T18" fmla="*/ 580 h 580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511" h="580">
                                              <a:moveTo>
                                                <a:pt x="0" y="0"/>
                                              </a:moveTo>
                                              <a:lnTo>
                                                <a:pt x="511" y="82"/>
                                              </a:lnTo>
                                              <a:lnTo>
                                                <a:pt x="508" y="580"/>
                                              </a:lnTo>
                                              <a:lnTo>
                                                <a:pt x="0" y="449"/>
                                              </a:lnTo>
                                              <a:lnTo>
                                                <a:pt x="0" y="0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989898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20760" name="Freeform 193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1248" y="64"/>
                                          <a:ext cx="208" cy="621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7 w 208"/>
                                            <a:gd name="T1" fmla="*/ 621 h 620"/>
                                            <a:gd name="T2" fmla="*/ 208 w 208"/>
                                            <a:gd name="T3" fmla="*/ 499 h 620"/>
                                            <a:gd name="T4" fmla="*/ 204 w 208"/>
                                            <a:gd name="T5" fmla="*/ 0 h 620"/>
                                            <a:gd name="T6" fmla="*/ 7 w 208"/>
                                            <a:gd name="T7" fmla="*/ 123 h 620"/>
                                            <a:gd name="T8" fmla="*/ 0 w 208"/>
                                            <a:gd name="T9" fmla="*/ 621 h 62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208"/>
                                            <a:gd name="T16" fmla="*/ 0 h 620"/>
                                            <a:gd name="T17" fmla="*/ 208 w 208"/>
                                            <a:gd name="T18" fmla="*/ 620 h 620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208" h="620">
                                              <a:moveTo>
                                                <a:pt x="7" y="620"/>
                                              </a:moveTo>
                                              <a:lnTo>
                                                <a:pt x="208" y="498"/>
                                              </a:lnTo>
                                              <a:lnTo>
                                                <a:pt x="204" y="0"/>
                                              </a:lnTo>
                                              <a:lnTo>
                                                <a:pt x="7" y="123"/>
                                              </a:lnTo>
                                              <a:lnTo>
                                                <a:pt x="0" y="620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707470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20761" name="Freeform 194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51" y="0"/>
                                          <a:ext cx="707" cy="188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0 w 706"/>
                                            <a:gd name="T1" fmla="*/ 105 h 187"/>
                                            <a:gd name="T2" fmla="*/ 509 w 706"/>
                                            <a:gd name="T3" fmla="*/ 188 h 187"/>
                                            <a:gd name="T4" fmla="*/ 707 w 706"/>
                                            <a:gd name="T5" fmla="*/ 65 h 187"/>
                                            <a:gd name="T6" fmla="*/ 245 w 706"/>
                                            <a:gd name="T7" fmla="*/ 0 h 187"/>
                                            <a:gd name="T8" fmla="*/ 0 w 706"/>
                                            <a:gd name="T9" fmla="*/ 105 h 187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706"/>
                                            <a:gd name="T16" fmla="*/ 0 h 187"/>
                                            <a:gd name="T17" fmla="*/ 706 w 706"/>
                                            <a:gd name="T18" fmla="*/ 187 h 187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706" h="187">
                                              <a:moveTo>
                                                <a:pt x="0" y="104"/>
                                              </a:moveTo>
                                              <a:lnTo>
                                                <a:pt x="508" y="187"/>
                                              </a:lnTo>
                                              <a:lnTo>
                                                <a:pt x="706" y="65"/>
                                              </a:lnTo>
                                              <a:lnTo>
                                                <a:pt x="245" y="0"/>
                                              </a:lnTo>
                                              <a:lnTo>
                                                <a:pt x="0" y="104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C8CCC8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grpSp>
                                      <p:nvGrpSpPr>
                                        <p:cNvPr id="20762" name="Group 195"/>
                                        <p:cNvGrpSpPr>
                                          <a:grpSpLocks/>
                                        </p:cNvGrpSpPr>
                                        <p:nvPr/>
                                      </p:nvGrpSpPr>
                                      <p:grpSpPr bwMode="auto">
                                        <a:xfrm>
                                          <a:off x="0" y="35"/>
                                          <a:ext cx="626" cy="716"/>
                                          <a:chOff x="0" y="35"/>
                                          <a:chExt cx="626" cy="716"/>
                                        </a:xfrm>
                                      </p:grpSpPr>
                                      <p:grpSp>
                                        <p:nvGrpSpPr>
                                          <p:cNvPr id="20763" name="Group 196"/>
                                          <p:cNvGrpSpPr>
                                            <a:grpSpLocks/>
                                          </p:cNvGrpSpPr>
                                          <p:nvPr/>
                                        </p:nvGrpSpPr>
                                        <p:grpSpPr bwMode="auto">
                                          <a:xfrm>
                                            <a:off x="0" y="33"/>
                                            <a:ext cx="626" cy="683"/>
                                            <a:chOff x="0" y="33"/>
                                            <a:chExt cx="626" cy="683"/>
                                          </a:xfrm>
                                        </p:grpSpPr>
                                        <p:sp>
                                          <p:nvSpPr>
                                            <p:cNvPr id="20764" name="Freeform 197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20" y="68"/>
                                              <a:ext cx="572" cy="683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0 w 571"/>
                                                <a:gd name="T1" fmla="*/ 0 h 682"/>
                                                <a:gd name="T2" fmla="*/ 572 w 571"/>
                                                <a:gd name="T3" fmla="*/ 96 h 682"/>
                                                <a:gd name="T4" fmla="*/ 570 w 571"/>
                                                <a:gd name="T5" fmla="*/ 683 h 682"/>
                                                <a:gd name="T6" fmla="*/ 0 w 571"/>
                                                <a:gd name="T7" fmla="*/ 528 h 682"/>
                                                <a:gd name="T8" fmla="*/ 0 w 571"/>
                                                <a:gd name="T9" fmla="*/ 0 h 682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571"/>
                                                <a:gd name="T16" fmla="*/ 0 h 682"/>
                                                <a:gd name="T17" fmla="*/ 571 w 571"/>
                                                <a:gd name="T18" fmla="*/ 682 h 682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571" h="682">
                                                  <a:moveTo>
                                                    <a:pt x="0" y="0"/>
                                                  </a:moveTo>
                                                  <a:lnTo>
                                                    <a:pt x="571" y="96"/>
                                                  </a:lnTo>
                                                  <a:lnTo>
                                                    <a:pt x="569" y="682"/>
                                                  </a:lnTo>
                                                  <a:lnTo>
                                                    <a:pt x="0" y="527"/>
                                                  </a:lnTo>
                                                  <a:lnTo>
                                                    <a:pt x="0" y="0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989898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765" name="Freeform 198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1288" y="132"/>
                                              <a:ext cx="58" cy="615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0 w 57"/>
                                                <a:gd name="T1" fmla="*/ 36 h 614"/>
                                                <a:gd name="T2" fmla="*/ 56 w 57"/>
                                                <a:gd name="T3" fmla="*/ 0 h 614"/>
                                                <a:gd name="T4" fmla="*/ 58 w 57"/>
                                                <a:gd name="T5" fmla="*/ 556 h 614"/>
                                                <a:gd name="T6" fmla="*/ 1 w 57"/>
                                                <a:gd name="T7" fmla="*/ 615 h 614"/>
                                                <a:gd name="T8" fmla="*/ 3 w 57"/>
                                                <a:gd name="T9" fmla="*/ 32 h 614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57"/>
                                                <a:gd name="T16" fmla="*/ 0 h 614"/>
                                                <a:gd name="T17" fmla="*/ 57 w 57"/>
                                                <a:gd name="T18" fmla="*/ 614 h 614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57" h="614">
                                                  <a:moveTo>
                                                    <a:pt x="0" y="36"/>
                                                  </a:moveTo>
                                                  <a:lnTo>
                                                    <a:pt x="55" y="0"/>
                                                  </a:lnTo>
                                                  <a:lnTo>
                                                    <a:pt x="57" y="555"/>
                                                  </a:lnTo>
                                                  <a:lnTo>
                                                    <a:pt x="1" y="614"/>
                                                  </a:lnTo>
                                                  <a:lnTo>
                                                    <a:pt x="3" y="32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606460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766" name="Freeform 199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20" y="35"/>
                                              <a:ext cx="622" cy="135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72 w 621"/>
                                                <a:gd name="T1" fmla="*/ 135 h 134"/>
                                                <a:gd name="T2" fmla="*/ 622 w 621"/>
                                                <a:gd name="T3" fmla="*/ 97 h 134"/>
                                                <a:gd name="T4" fmla="*/ 57 w 621"/>
                                                <a:gd name="T5" fmla="*/ 0 h 134"/>
                                                <a:gd name="T6" fmla="*/ 0 w 621"/>
                                                <a:gd name="T7" fmla="*/ 33 h 134"/>
                                                <a:gd name="T8" fmla="*/ 573 w 621"/>
                                                <a:gd name="T9" fmla="*/ 135 h 134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621"/>
                                                <a:gd name="T16" fmla="*/ 0 h 134"/>
                                                <a:gd name="T17" fmla="*/ 621 w 621"/>
                                                <a:gd name="T18" fmla="*/ 134 h 134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621" h="134">
                                                  <a:moveTo>
                                                    <a:pt x="571" y="134"/>
                                                  </a:moveTo>
                                                  <a:lnTo>
                                                    <a:pt x="621" y="96"/>
                                                  </a:lnTo>
                                                  <a:lnTo>
                                                    <a:pt x="57" y="0"/>
                                                  </a:lnTo>
                                                  <a:lnTo>
                                                    <a:pt x="0" y="33"/>
                                                  </a:lnTo>
                                                  <a:lnTo>
                                                    <a:pt x="572" y="134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B8B8B8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767" name="Freeform 200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81" y="158"/>
                                              <a:ext cx="428" cy="49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4 w 428"/>
                                                <a:gd name="T1" fmla="*/ 3 h 488"/>
                                                <a:gd name="T2" fmla="*/ 4 w 428"/>
                                                <a:gd name="T3" fmla="*/ 379 h 488"/>
                                                <a:gd name="T4" fmla="*/ 428 w 428"/>
                                                <a:gd name="T5" fmla="*/ 490 h 488"/>
                                                <a:gd name="T6" fmla="*/ 426 w 428"/>
                                                <a:gd name="T7" fmla="*/ 68 h 488"/>
                                                <a:gd name="T8" fmla="*/ 0 w 428"/>
                                                <a:gd name="T9" fmla="*/ 0 h 488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428"/>
                                                <a:gd name="T16" fmla="*/ 0 h 488"/>
                                                <a:gd name="T17" fmla="*/ 428 w 428"/>
                                                <a:gd name="T18" fmla="*/ 488 h 488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428" h="488">
                                                  <a:moveTo>
                                                    <a:pt x="4" y="3"/>
                                                  </a:moveTo>
                                                  <a:lnTo>
                                                    <a:pt x="4" y="377"/>
                                                  </a:lnTo>
                                                  <a:lnTo>
                                                    <a:pt x="428" y="488"/>
                                                  </a:lnTo>
                                                  <a:lnTo>
                                                    <a:pt x="426" y="68"/>
                                                  </a:lnTo>
                                                  <a:lnTo>
                                                    <a:pt x="0" y="0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gradFill rotWithShape="0">
                                              <a:gsLst>
                                                <a:gs pos="0">
                                                  <a:srgbClr val="98FCF8"/>
                                                </a:gs>
                                                <a:gs pos="100000">
                                                  <a:srgbClr val="000060"/>
                                                </a:gs>
                                              </a:gsLst>
                                              <a:path path="rect">
                                                <a:fillToRect l="50000" t="50000" r="50000" b="50000"/>
                                              </a:path>
                                            </a:gra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grpSp>
                                          <p:nvGrpSpPr>
                                            <p:cNvPr id="20768" name="Group 201"/>
                                            <p:cNvGrpSpPr>
                                              <a:grpSpLocks/>
                                            </p:cNvGrpSpPr>
                                            <p:nvPr/>
                                          </p:nvGrpSpPr>
                                          <p:grpSpPr bwMode="auto">
                                            <a:xfrm>
                                              <a:off x="58" y="144"/>
                                              <a:ext cx="442" cy="508"/>
                                              <a:chOff x="58" y="144"/>
                                              <a:chExt cx="442" cy="508"/>
                                            </a:xfrm>
                                          </p:grpSpPr>
                                          <p:sp>
                                            <p:nvSpPr>
                                              <p:cNvPr id="20769" name="Rectangle 202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81" y="147"/>
                                                <a:ext cx="15" cy="400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miter lim="800000"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770" name="Freeform 203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79" y="144"/>
                                                <a:ext cx="440" cy="92"/>
                                              </a:xfrm>
                                              <a:custGeom>
                                                <a:avLst/>
                                                <a:gdLst>
                                                  <a:gd name="T0" fmla="*/ 0 w 439"/>
                                                  <a:gd name="T1" fmla="*/ 0 h 90"/>
                                                  <a:gd name="T2" fmla="*/ 440 w 439"/>
                                                  <a:gd name="T3" fmla="*/ 67 h 90"/>
                                                  <a:gd name="T4" fmla="*/ 438 w 439"/>
                                                  <a:gd name="T5" fmla="*/ 92 h 90"/>
                                                  <a:gd name="T6" fmla="*/ 6 w 439"/>
                                                  <a:gd name="T7" fmla="*/ 14 h 90"/>
                                                  <a:gd name="T8" fmla="*/ 0 60000 65536"/>
                                                  <a:gd name="T9" fmla="*/ 0 60000 65536"/>
                                                  <a:gd name="T10" fmla="*/ 0 60000 65536"/>
                                                  <a:gd name="T11" fmla="*/ 0 60000 65536"/>
                                                  <a:gd name="T12" fmla="*/ 0 w 439"/>
                                                  <a:gd name="T13" fmla="*/ 0 h 90"/>
                                                  <a:gd name="T14" fmla="*/ 439 w 439"/>
                                                  <a:gd name="T15" fmla="*/ 90 h 90"/>
                                                </a:gdLst>
                                                <a:ahLst/>
                                                <a:cxnLst>
                                                  <a:cxn ang="T8">
                                                    <a:pos x="T0" y="T1"/>
                                                  </a:cxn>
                                                  <a:cxn ang="T9">
                                                    <a:pos x="T2" y="T3"/>
                                                  </a:cxn>
                                                  <a:cxn ang="T10">
                                                    <a:pos x="T4" y="T5"/>
                                                  </a:cxn>
                                                  <a:cxn ang="T11">
                                                    <a:pos x="T6" y="T7"/>
                                                  </a:cxn>
                                                </a:cxnLst>
                                                <a:rect l="T12" t="T13" r="T14" b="T15"/>
                                                <a:pathLst>
                                                  <a:path w="439" h="90">
                                                    <a:moveTo>
                                                      <a:pt x="0" y="0"/>
                                                    </a:moveTo>
                                                    <a:lnTo>
                                                      <a:pt x="439" y="66"/>
                                                    </a:lnTo>
                                                    <a:lnTo>
                                                      <a:pt x="437" y="90"/>
                                                    </a:lnTo>
                                                    <a:lnTo>
                                                      <a:pt x="6" y="14"/>
                                                    </a:lnTo>
                                                  </a:path>
                                                </a:pathLst>
                                              </a:cu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round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771" name="Rectangle 204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1200" y="212"/>
                                                <a:ext cx="16" cy="433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miter lim="800000"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772" name="Freeform 205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84" y="533"/>
                                                <a:ext cx="436" cy="119"/>
                                              </a:xfrm>
                                              <a:custGeom>
                                                <a:avLst/>
                                                <a:gdLst>
                                                  <a:gd name="T0" fmla="*/ 0 w 435"/>
                                                  <a:gd name="T1" fmla="*/ 0 h 116"/>
                                                  <a:gd name="T2" fmla="*/ 436 w 435"/>
                                                  <a:gd name="T3" fmla="*/ 92 h 116"/>
                                                  <a:gd name="T4" fmla="*/ 433 w 435"/>
                                                  <a:gd name="T5" fmla="*/ 119 h 116"/>
                                                  <a:gd name="T6" fmla="*/ 4 w 435"/>
                                                  <a:gd name="T7" fmla="*/ 13 h 116"/>
                                                  <a:gd name="T8" fmla="*/ 0 60000 65536"/>
                                                  <a:gd name="T9" fmla="*/ 0 60000 65536"/>
                                                  <a:gd name="T10" fmla="*/ 0 60000 65536"/>
                                                  <a:gd name="T11" fmla="*/ 0 60000 65536"/>
                                                  <a:gd name="T12" fmla="*/ 0 w 435"/>
                                                  <a:gd name="T13" fmla="*/ 0 h 116"/>
                                                  <a:gd name="T14" fmla="*/ 435 w 435"/>
                                                  <a:gd name="T15" fmla="*/ 116 h 116"/>
                                                </a:gdLst>
                                                <a:ahLst/>
                                                <a:cxnLst>
                                                  <a:cxn ang="T8">
                                                    <a:pos x="T0" y="T1"/>
                                                  </a:cxn>
                                                  <a:cxn ang="T9">
                                                    <a:pos x="T2" y="T3"/>
                                                  </a:cxn>
                                                  <a:cxn ang="T10">
                                                    <a:pos x="T4" y="T5"/>
                                                  </a:cxn>
                                                  <a:cxn ang="T11">
                                                    <a:pos x="T6" y="T7"/>
                                                  </a:cxn>
                                                </a:cxnLst>
                                                <a:rect l="T12" t="T13" r="T14" b="T15"/>
                                                <a:pathLst>
                                                  <a:path w="435" h="116">
                                                    <a:moveTo>
                                                      <a:pt x="0" y="0"/>
                                                    </a:moveTo>
                                                    <a:lnTo>
                                                      <a:pt x="435" y="90"/>
                                                    </a:lnTo>
                                                    <a:lnTo>
                                                      <a:pt x="432" y="116"/>
                                                    </a:lnTo>
                                                    <a:lnTo>
                                                      <a:pt x="4" y="13"/>
                                                    </a:lnTo>
                                                  </a:path>
                                                </a:pathLst>
                                              </a:cu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round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grpSp>
                                            <p:nvGrpSpPr>
                                              <p:cNvPr id="20773" name="Group 206"/>
                                              <p:cNvGrpSpPr>
                                                <a:grpSpLocks/>
                                              </p:cNvGrpSpPr>
                                              <p:nvPr/>
                                            </p:nvGrpSpPr>
                                            <p:grpSpPr bwMode="auto">
                                              <a:xfrm>
                                                <a:off x="53" y="127"/>
                                                <a:ext cx="447" cy="430"/>
                                                <a:chOff x="53" y="127"/>
                                                <a:chExt cx="447" cy="430"/>
                                              </a:xfrm>
                                            </p:grpSpPr>
                                            <p:sp>
                                              <p:nvSpPr>
                                                <p:cNvPr id="20774" name="Rectangle 207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74" y="132"/>
                                                  <a:ext cx="13" cy="424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404440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775" name="Rectangle 208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74" y="127"/>
                                                  <a:ext cx="445" cy="87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404440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776" name="Rectangle 209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1213" y="222"/>
                                                  <a:ext cx="13" cy="424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B8B8B8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777" name="Rectangle 210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86" y="545"/>
                                                  <a:ext cx="442" cy="111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B8B8B8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</p:grpSp>
                                        </p:grpSp>
                                      </p:grpSp>
                                    </p:grpSp>
                                  </p:grpSp>
                                </p:grpSp>
                              </p:grpSp>
                            </p:grpSp>
                          </p:grpSp>
                        </p:grpSp>
                      </p:grpSp>
                    </p:grpSp>
                  </p:grpSp>
                </p:grpSp>
              </p:grpSp>
            </p:grpSp>
          </p:grpSp>
        </p:grpSp>
      </p:grpSp>
      <p:grpSp>
        <p:nvGrpSpPr>
          <p:cNvPr id="20486" name="Group 211"/>
          <p:cNvGrpSpPr>
            <a:grpSpLocks/>
          </p:cNvGrpSpPr>
          <p:nvPr/>
        </p:nvGrpSpPr>
        <p:grpSpPr bwMode="auto">
          <a:xfrm>
            <a:off x="5638800" y="1814513"/>
            <a:ext cx="1125538" cy="1025525"/>
            <a:chOff x="0" y="0"/>
            <a:chExt cx="1772" cy="1617"/>
          </a:xfrm>
        </p:grpSpPr>
        <p:sp>
          <p:nvSpPr>
            <p:cNvPr id="20642" name="Freeform 212"/>
            <p:cNvSpPr>
              <a:spLocks noChangeArrowheads="1"/>
            </p:cNvSpPr>
            <p:nvPr/>
          </p:nvSpPr>
          <p:spPr bwMode="auto">
            <a:xfrm>
              <a:off x="0" y="528"/>
              <a:ext cx="1772" cy="1082"/>
            </a:xfrm>
            <a:custGeom>
              <a:avLst/>
              <a:gdLst>
                <a:gd name="T0" fmla="*/ 6 w 1771"/>
                <a:gd name="T1" fmla="*/ 183 h 1081"/>
                <a:gd name="T2" fmla="*/ 356 w 1771"/>
                <a:gd name="T3" fmla="*/ 0 h 1081"/>
                <a:gd name="T4" fmla="*/ 1772 w 1771"/>
                <a:gd name="T5" fmla="*/ 218 h 1081"/>
                <a:gd name="T6" fmla="*/ 1772 w 1771"/>
                <a:gd name="T7" fmla="*/ 1078 h 1081"/>
                <a:gd name="T8" fmla="*/ 0 w 1771"/>
                <a:gd name="T9" fmla="*/ 1082 h 1081"/>
                <a:gd name="T10" fmla="*/ 2 w 1771"/>
                <a:gd name="T11" fmla="*/ 186 h 10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71"/>
                <a:gd name="T19" fmla="*/ 0 h 1081"/>
                <a:gd name="T20" fmla="*/ 1771 w 1771"/>
                <a:gd name="T21" fmla="*/ 1081 h 10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71" h="1081">
                  <a:moveTo>
                    <a:pt x="6" y="183"/>
                  </a:moveTo>
                  <a:lnTo>
                    <a:pt x="356" y="0"/>
                  </a:lnTo>
                  <a:lnTo>
                    <a:pt x="1771" y="218"/>
                  </a:lnTo>
                  <a:lnTo>
                    <a:pt x="1771" y="1077"/>
                  </a:lnTo>
                  <a:lnTo>
                    <a:pt x="0" y="1081"/>
                  </a:lnTo>
                  <a:lnTo>
                    <a:pt x="2" y="186"/>
                  </a:lnTo>
                </a:path>
              </a:pathLst>
            </a:custGeom>
            <a:solidFill>
              <a:srgbClr val="004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grpSp>
          <p:nvGrpSpPr>
            <p:cNvPr id="20643" name="Group 213"/>
            <p:cNvGrpSpPr>
              <a:grpSpLocks/>
            </p:cNvGrpSpPr>
            <p:nvPr/>
          </p:nvGrpSpPr>
          <p:grpSpPr bwMode="auto">
            <a:xfrm>
              <a:off x="601" y="901"/>
              <a:ext cx="629" cy="396"/>
              <a:chOff x="601" y="901"/>
              <a:chExt cx="629" cy="396"/>
            </a:xfrm>
          </p:grpSpPr>
          <p:sp>
            <p:nvSpPr>
              <p:cNvPr id="20644" name="Freeform 214"/>
              <p:cNvSpPr>
                <a:spLocks noChangeArrowheads="1"/>
              </p:cNvSpPr>
              <p:nvPr/>
            </p:nvSpPr>
            <p:spPr bwMode="auto">
              <a:xfrm>
                <a:off x="613" y="927"/>
                <a:ext cx="617" cy="356"/>
              </a:xfrm>
              <a:custGeom>
                <a:avLst/>
                <a:gdLst>
                  <a:gd name="T0" fmla="*/ 2 w 616"/>
                  <a:gd name="T1" fmla="*/ 166 h 355"/>
                  <a:gd name="T2" fmla="*/ 543 w 616"/>
                  <a:gd name="T3" fmla="*/ 356 h 355"/>
                  <a:gd name="T4" fmla="*/ 617 w 616"/>
                  <a:gd name="T5" fmla="*/ 156 h 355"/>
                  <a:gd name="T6" fmla="*/ 95 w 616"/>
                  <a:gd name="T7" fmla="*/ 0 h 355"/>
                  <a:gd name="T8" fmla="*/ 0 w 616"/>
                  <a:gd name="T9" fmla="*/ 164 h 3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16"/>
                  <a:gd name="T16" fmla="*/ 0 h 355"/>
                  <a:gd name="T17" fmla="*/ 616 w 616"/>
                  <a:gd name="T18" fmla="*/ 355 h 3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16" h="355">
                    <a:moveTo>
                      <a:pt x="2" y="166"/>
                    </a:moveTo>
                    <a:lnTo>
                      <a:pt x="542" y="355"/>
                    </a:lnTo>
                    <a:lnTo>
                      <a:pt x="616" y="156"/>
                    </a:lnTo>
                    <a:lnTo>
                      <a:pt x="95" y="0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C8C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645" name="Freeform 215"/>
              <p:cNvSpPr>
                <a:spLocks noChangeArrowheads="1"/>
              </p:cNvSpPr>
              <p:nvPr/>
            </p:nvSpPr>
            <p:spPr bwMode="auto">
              <a:xfrm>
                <a:off x="607" y="901"/>
                <a:ext cx="619" cy="357"/>
              </a:xfrm>
              <a:custGeom>
                <a:avLst/>
                <a:gdLst>
                  <a:gd name="T0" fmla="*/ 2 w 616"/>
                  <a:gd name="T1" fmla="*/ 168 h 356"/>
                  <a:gd name="T2" fmla="*/ 545 w 616"/>
                  <a:gd name="T3" fmla="*/ 357 h 356"/>
                  <a:gd name="T4" fmla="*/ 619 w 616"/>
                  <a:gd name="T5" fmla="*/ 158 h 356"/>
                  <a:gd name="T6" fmla="*/ 96 w 616"/>
                  <a:gd name="T7" fmla="*/ 0 h 356"/>
                  <a:gd name="T8" fmla="*/ 0 w 616"/>
                  <a:gd name="T9" fmla="*/ 164 h 3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16"/>
                  <a:gd name="T16" fmla="*/ 0 h 356"/>
                  <a:gd name="T17" fmla="*/ 616 w 616"/>
                  <a:gd name="T18" fmla="*/ 356 h 3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16" h="356">
                    <a:moveTo>
                      <a:pt x="2" y="168"/>
                    </a:moveTo>
                    <a:lnTo>
                      <a:pt x="542" y="356"/>
                    </a:lnTo>
                    <a:lnTo>
                      <a:pt x="616" y="158"/>
                    </a:lnTo>
                    <a:lnTo>
                      <a:pt x="96" y="0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E8EC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646" name="Freeform 216"/>
              <p:cNvSpPr>
                <a:spLocks noChangeArrowheads="1"/>
              </p:cNvSpPr>
              <p:nvPr/>
            </p:nvSpPr>
            <p:spPr bwMode="auto">
              <a:xfrm>
                <a:off x="1084" y="1073"/>
                <a:ext cx="115" cy="162"/>
              </a:xfrm>
              <a:custGeom>
                <a:avLst/>
                <a:gdLst>
                  <a:gd name="T0" fmla="*/ 42 w 114"/>
                  <a:gd name="T1" fmla="*/ 0 h 161"/>
                  <a:gd name="T2" fmla="*/ 0 w 114"/>
                  <a:gd name="T3" fmla="*/ 129 h 161"/>
                  <a:gd name="T4" fmla="*/ 65 w 114"/>
                  <a:gd name="T5" fmla="*/ 162 h 161"/>
                  <a:gd name="T6" fmla="*/ 115 w 114"/>
                  <a:gd name="T7" fmla="*/ 28 h 161"/>
                  <a:gd name="T8" fmla="*/ 45 w 114"/>
                  <a:gd name="T9" fmla="*/ 0 h 1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4"/>
                  <a:gd name="T16" fmla="*/ 0 h 161"/>
                  <a:gd name="T17" fmla="*/ 114 w 114"/>
                  <a:gd name="T18" fmla="*/ 161 h 16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4" h="161">
                    <a:moveTo>
                      <a:pt x="42" y="0"/>
                    </a:moveTo>
                    <a:lnTo>
                      <a:pt x="0" y="128"/>
                    </a:lnTo>
                    <a:lnTo>
                      <a:pt x="64" y="161"/>
                    </a:lnTo>
                    <a:lnTo>
                      <a:pt x="114" y="28"/>
                    </a:lnTo>
                    <a:lnTo>
                      <a:pt x="45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647" name="Freeform 217"/>
              <p:cNvSpPr>
                <a:spLocks noChangeArrowheads="1"/>
              </p:cNvSpPr>
              <p:nvPr/>
            </p:nvSpPr>
            <p:spPr bwMode="auto">
              <a:xfrm>
                <a:off x="646" y="932"/>
                <a:ext cx="388" cy="240"/>
              </a:xfrm>
              <a:custGeom>
                <a:avLst/>
                <a:gdLst>
                  <a:gd name="T0" fmla="*/ 2 w 387"/>
                  <a:gd name="T1" fmla="*/ 113 h 238"/>
                  <a:gd name="T2" fmla="*/ 340 w 387"/>
                  <a:gd name="T3" fmla="*/ 240 h 238"/>
                  <a:gd name="T4" fmla="*/ 388 w 387"/>
                  <a:gd name="T5" fmla="*/ 106 h 238"/>
                  <a:gd name="T6" fmla="*/ 60 w 387"/>
                  <a:gd name="T7" fmla="*/ 0 h 238"/>
                  <a:gd name="T8" fmla="*/ 0 w 387"/>
                  <a:gd name="T9" fmla="*/ 110 h 2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7"/>
                  <a:gd name="T16" fmla="*/ 0 h 238"/>
                  <a:gd name="T17" fmla="*/ 387 w 387"/>
                  <a:gd name="T18" fmla="*/ 238 h 2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7" h="238">
                    <a:moveTo>
                      <a:pt x="2" y="112"/>
                    </a:moveTo>
                    <a:lnTo>
                      <a:pt x="339" y="238"/>
                    </a:lnTo>
                    <a:lnTo>
                      <a:pt x="387" y="105"/>
                    </a:lnTo>
                    <a:lnTo>
                      <a:pt x="60" y="0"/>
                    </a:lnTo>
                    <a:lnTo>
                      <a:pt x="0" y="109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648" name="Freeform 218"/>
              <p:cNvSpPr>
                <a:spLocks noChangeArrowheads="1"/>
              </p:cNvSpPr>
              <p:nvPr/>
            </p:nvSpPr>
            <p:spPr bwMode="auto">
              <a:xfrm>
                <a:off x="1026" y="1056"/>
                <a:ext cx="83" cy="80"/>
              </a:xfrm>
              <a:custGeom>
                <a:avLst/>
                <a:gdLst>
                  <a:gd name="T0" fmla="*/ 24 w 82"/>
                  <a:gd name="T1" fmla="*/ 0 h 80"/>
                  <a:gd name="T2" fmla="*/ 0 w 82"/>
                  <a:gd name="T3" fmla="*/ 56 h 80"/>
                  <a:gd name="T4" fmla="*/ 61 w 82"/>
                  <a:gd name="T5" fmla="*/ 80 h 80"/>
                  <a:gd name="T6" fmla="*/ 83 w 82"/>
                  <a:gd name="T7" fmla="*/ 23 h 80"/>
                  <a:gd name="T8" fmla="*/ 24 w 82"/>
                  <a:gd name="T9" fmla="*/ 0 h 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2"/>
                  <a:gd name="T16" fmla="*/ 0 h 80"/>
                  <a:gd name="T17" fmla="*/ 82 w 82"/>
                  <a:gd name="T18" fmla="*/ 80 h 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2" h="80">
                    <a:moveTo>
                      <a:pt x="24" y="0"/>
                    </a:moveTo>
                    <a:lnTo>
                      <a:pt x="0" y="56"/>
                    </a:lnTo>
                    <a:lnTo>
                      <a:pt x="60" y="80"/>
                    </a:lnTo>
                    <a:lnTo>
                      <a:pt x="82" y="23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649" name="Freeform 219"/>
              <p:cNvSpPr>
                <a:spLocks noChangeArrowheads="1"/>
              </p:cNvSpPr>
              <p:nvPr/>
            </p:nvSpPr>
            <p:spPr bwMode="auto">
              <a:xfrm>
                <a:off x="1000" y="1121"/>
                <a:ext cx="81" cy="82"/>
              </a:xfrm>
              <a:custGeom>
                <a:avLst/>
                <a:gdLst>
                  <a:gd name="T0" fmla="*/ 24 w 80"/>
                  <a:gd name="T1" fmla="*/ 0 h 81"/>
                  <a:gd name="T2" fmla="*/ 0 w 80"/>
                  <a:gd name="T3" fmla="*/ 58 h 81"/>
                  <a:gd name="T4" fmla="*/ 60 w 80"/>
                  <a:gd name="T5" fmla="*/ 82 h 81"/>
                  <a:gd name="T6" fmla="*/ 81 w 80"/>
                  <a:gd name="T7" fmla="*/ 24 h 81"/>
                  <a:gd name="T8" fmla="*/ 24 w 80"/>
                  <a:gd name="T9" fmla="*/ 0 h 8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0"/>
                  <a:gd name="T16" fmla="*/ 0 h 81"/>
                  <a:gd name="T17" fmla="*/ 80 w 80"/>
                  <a:gd name="T18" fmla="*/ 81 h 8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0" h="81">
                    <a:moveTo>
                      <a:pt x="24" y="0"/>
                    </a:moveTo>
                    <a:lnTo>
                      <a:pt x="0" y="57"/>
                    </a:lnTo>
                    <a:lnTo>
                      <a:pt x="59" y="81"/>
                    </a:lnTo>
                    <a:lnTo>
                      <a:pt x="80" y="24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650" name="Freeform 220"/>
              <p:cNvSpPr>
                <a:spLocks noChangeArrowheads="1"/>
              </p:cNvSpPr>
              <p:nvPr/>
            </p:nvSpPr>
            <p:spPr bwMode="auto">
              <a:xfrm>
                <a:off x="601" y="1064"/>
                <a:ext cx="564" cy="232"/>
              </a:xfrm>
              <a:custGeom>
                <a:avLst/>
                <a:gdLst>
                  <a:gd name="T0" fmla="*/ 5 w 563"/>
                  <a:gd name="T1" fmla="*/ 0 h 230"/>
                  <a:gd name="T2" fmla="*/ 8 w 563"/>
                  <a:gd name="T3" fmla="*/ 24 h 230"/>
                  <a:gd name="T4" fmla="*/ 549 w 563"/>
                  <a:gd name="T5" fmla="*/ 232 h 230"/>
                  <a:gd name="T6" fmla="*/ 564 w 563"/>
                  <a:gd name="T7" fmla="*/ 207 h 230"/>
                  <a:gd name="T8" fmla="*/ 0 w 563"/>
                  <a:gd name="T9" fmla="*/ 0 h 2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63"/>
                  <a:gd name="T16" fmla="*/ 0 h 230"/>
                  <a:gd name="T17" fmla="*/ 563 w 563"/>
                  <a:gd name="T18" fmla="*/ 230 h 23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63" h="230">
                    <a:moveTo>
                      <a:pt x="5" y="0"/>
                    </a:moveTo>
                    <a:lnTo>
                      <a:pt x="8" y="24"/>
                    </a:lnTo>
                    <a:lnTo>
                      <a:pt x="548" y="230"/>
                    </a:lnTo>
                    <a:lnTo>
                      <a:pt x="563" y="20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651" name="Freeform 221"/>
              <p:cNvSpPr>
                <a:spLocks noChangeArrowheads="1"/>
              </p:cNvSpPr>
              <p:nvPr/>
            </p:nvSpPr>
            <p:spPr bwMode="auto">
              <a:xfrm>
                <a:off x="1151" y="1060"/>
                <a:ext cx="80" cy="228"/>
              </a:xfrm>
              <a:custGeom>
                <a:avLst/>
                <a:gdLst>
                  <a:gd name="T0" fmla="*/ 0 w 78"/>
                  <a:gd name="T1" fmla="*/ 199 h 227"/>
                  <a:gd name="T2" fmla="*/ 74 w 78"/>
                  <a:gd name="T3" fmla="*/ 0 h 227"/>
                  <a:gd name="T4" fmla="*/ 80 w 78"/>
                  <a:gd name="T5" fmla="*/ 31 h 227"/>
                  <a:gd name="T6" fmla="*/ 5 w 78"/>
                  <a:gd name="T7" fmla="*/ 228 h 227"/>
                  <a:gd name="T8" fmla="*/ 4 w 78"/>
                  <a:gd name="T9" fmla="*/ 195 h 2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8"/>
                  <a:gd name="T16" fmla="*/ 0 h 227"/>
                  <a:gd name="T17" fmla="*/ 78 w 78"/>
                  <a:gd name="T18" fmla="*/ 227 h 2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8" h="227">
                    <a:moveTo>
                      <a:pt x="0" y="198"/>
                    </a:moveTo>
                    <a:lnTo>
                      <a:pt x="72" y="0"/>
                    </a:lnTo>
                    <a:lnTo>
                      <a:pt x="78" y="31"/>
                    </a:lnTo>
                    <a:lnTo>
                      <a:pt x="5" y="227"/>
                    </a:lnTo>
                    <a:lnTo>
                      <a:pt x="4" y="194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652" name="Freeform 222"/>
              <p:cNvSpPr>
                <a:spLocks noChangeArrowheads="1"/>
              </p:cNvSpPr>
              <p:nvPr/>
            </p:nvSpPr>
            <p:spPr bwMode="auto">
              <a:xfrm>
                <a:off x="1360" y="732"/>
                <a:ext cx="326" cy="592"/>
              </a:xfrm>
              <a:custGeom>
                <a:avLst/>
                <a:gdLst>
                  <a:gd name="T0" fmla="*/ 68 w 324"/>
                  <a:gd name="T1" fmla="*/ 12 h 590"/>
                  <a:gd name="T2" fmla="*/ 110 w 324"/>
                  <a:gd name="T3" fmla="*/ 4 h 590"/>
                  <a:gd name="T4" fmla="*/ 140 w 324"/>
                  <a:gd name="T5" fmla="*/ 0 h 590"/>
                  <a:gd name="T6" fmla="*/ 173 w 324"/>
                  <a:gd name="T7" fmla="*/ 29 h 590"/>
                  <a:gd name="T8" fmla="*/ 197 w 324"/>
                  <a:gd name="T9" fmla="*/ 72 h 590"/>
                  <a:gd name="T10" fmla="*/ 197 w 324"/>
                  <a:gd name="T11" fmla="*/ 135 h 590"/>
                  <a:gd name="T12" fmla="*/ 174 w 324"/>
                  <a:gd name="T13" fmla="*/ 173 h 590"/>
                  <a:gd name="T14" fmla="*/ 121 w 324"/>
                  <a:gd name="T15" fmla="*/ 201 h 590"/>
                  <a:gd name="T16" fmla="*/ 69 w 324"/>
                  <a:gd name="T17" fmla="*/ 237 h 590"/>
                  <a:gd name="T18" fmla="*/ 21 w 324"/>
                  <a:gd name="T19" fmla="*/ 312 h 590"/>
                  <a:gd name="T20" fmla="*/ 13 w 324"/>
                  <a:gd name="T21" fmla="*/ 329 h 590"/>
                  <a:gd name="T22" fmla="*/ 55 w 324"/>
                  <a:gd name="T23" fmla="*/ 377 h 590"/>
                  <a:gd name="T24" fmla="*/ 100 w 324"/>
                  <a:gd name="T25" fmla="*/ 427 h 590"/>
                  <a:gd name="T26" fmla="*/ 144 w 324"/>
                  <a:gd name="T27" fmla="*/ 441 h 590"/>
                  <a:gd name="T28" fmla="*/ 186 w 324"/>
                  <a:gd name="T29" fmla="*/ 449 h 590"/>
                  <a:gd name="T30" fmla="*/ 232 w 324"/>
                  <a:gd name="T31" fmla="*/ 457 h 590"/>
                  <a:gd name="T32" fmla="*/ 282 w 324"/>
                  <a:gd name="T33" fmla="*/ 474 h 590"/>
                  <a:gd name="T34" fmla="*/ 320 w 324"/>
                  <a:gd name="T35" fmla="*/ 495 h 590"/>
                  <a:gd name="T36" fmla="*/ 325 w 324"/>
                  <a:gd name="T37" fmla="*/ 515 h 590"/>
                  <a:gd name="T38" fmla="*/ 300 w 324"/>
                  <a:gd name="T39" fmla="*/ 546 h 590"/>
                  <a:gd name="T40" fmla="*/ 270 w 324"/>
                  <a:gd name="T41" fmla="*/ 578 h 590"/>
                  <a:gd name="T42" fmla="*/ 249 w 324"/>
                  <a:gd name="T43" fmla="*/ 574 h 590"/>
                  <a:gd name="T44" fmla="*/ 282 w 324"/>
                  <a:gd name="T45" fmla="*/ 546 h 590"/>
                  <a:gd name="T46" fmla="*/ 314 w 324"/>
                  <a:gd name="T47" fmla="*/ 509 h 590"/>
                  <a:gd name="T48" fmla="*/ 270 w 324"/>
                  <a:gd name="T49" fmla="*/ 481 h 590"/>
                  <a:gd name="T50" fmla="*/ 231 w 324"/>
                  <a:gd name="T51" fmla="*/ 466 h 590"/>
                  <a:gd name="T52" fmla="*/ 173 w 324"/>
                  <a:gd name="T53" fmla="*/ 455 h 590"/>
                  <a:gd name="T54" fmla="*/ 120 w 324"/>
                  <a:gd name="T55" fmla="*/ 452 h 590"/>
                  <a:gd name="T56" fmla="*/ 73 w 324"/>
                  <a:gd name="T57" fmla="*/ 415 h 590"/>
                  <a:gd name="T58" fmla="*/ 32 w 324"/>
                  <a:gd name="T59" fmla="*/ 365 h 590"/>
                  <a:gd name="T60" fmla="*/ 0 w 324"/>
                  <a:gd name="T61" fmla="*/ 329 h 590"/>
                  <a:gd name="T62" fmla="*/ 26 w 324"/>
                  <a:gd name="T63" fmla="*/ 289 h 590"/>
                  <a:gd name="T64" fmla="*/ 73 w 324"/>
                  <a:gd name="T65" fmla="*/ 217 h 590"/>
                  <a:gd name="T66" fmla="*/ 136 w 324"/>
                  <a:gd name="T67" fmla="*/ 181 h 590"/>
                  <a:gd name="T68" fmla="*/ 184 w 324"/>
                  <a:gd name="T69" fmla="*/ 153 h 590"/>
                  <a:gd name="T70" fmla="*/ 189 w 324"/>
                  <a:gd name="T71" fmla="*/ 116 h 590"/>
                  <a:gd name="T72" fmla="*/ 193 w 324"/>
                  <a:gd name="T73" fmla="*/ 64 h 590"/>
                  <a:gd name="T74" fmla="*/ 156 w 324"/>
                  <a:gd name="T75" fmla="*/ 26 h 590"/>
                  <a:gd name="T76" fmla="*/ 29 w 324"/>
                  <a:gd name="T77" fmla="*/ 34 h 590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324"/>
                  <a:gd name="T118" fmla="*/ 0 h 590"/>
                  <a:gd name="T119" fmla="*/ 324 w 324"/>
                  <a:gd name="T120" fmla="*/ 590 h 590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324" h="590">
                    <a:moveTo>
                      <a:pt x="26" y="23"/>
                    </a:moveTo>
                    <a:lnTo>
                      <a:pt x="68" y="12"/>
                    </a:lnTo>
                    <a:lnTo>
                      <a:pt x="90" y="8"/>
                    </a:lnTo>
                    <a:lnTo>
                      <a:pt x="109" y="4"/>
                    </a:lnTo>
                    <a:lnTo>
                      <a:pt x="120" y="0"/>
                    </a:lnTo>
                    <a:lnTo>
                      <a:pt x="139" y="0"/>
                    </a:lnTo>
                    <a:lnTo>
                      <a:pt x="153" y="7"/>
                    </a:lnTo>
                    <a:lnTo>
                      <a:pt x="172" y="29"/>
                    </a:lnTo>
                    <a:lnTo>
                      <a:pt x="196" y="52"/>
                    </a:lnTo>
                    <a:lnTo>
                      <a:pt x="196" y="72"/>
                    </a:lnTo>
                    <a:lnTo>
                      <a:pt x="194" y="108"/>
                    </a:lnTo>
                    <a:lnTo>
                      <a:pt x="196" y="135"/>
                    </a:lnTo>
                    <a:lnTo>
                      <a:pt x="192" y="161"/>
                    </a:lnTo>
                    <a:lnTo>
                      <a:pt x="173" y="172"/>
                    </a:lnTo>
                    <a:lnTo>
                      <a:pt x="146" y="189"/>
                    </a:lnTo>
                    <a:lnTo>
                      <a:pt x="120" y="200"/>
                    </a:lnTo>
                    <a:lnTo>
                      <a:pt x="88" y="215"/>
                    </a:lnTo>
                    <a:lnTo>
                      <a:pt x="69" y="236"/>
                    </a:lnTo>
                    <a:lnTo>
                      <a:pt x="48" y="268"/>
                    </a:lnTo>
                    <a:lnTo>
                      <a:pt x="21" y="311"/>
                    </a:lnTo>
                    <a:lnTo>
                      <a:pt x="28" y="296"/>
                    </a:lnTo>
                    <a:lnTo>
                      <a:pt x="13" y="328"/>
                    </a:lnTo>
                    <a:lnTo>
                      <a:pt x="31" y="349"/>
                    </a:lnTo>
                    <a:lnTo>
                      <a:pt x="55" y="376"/>
                    </a:lnTo>
                    <a:lnTo>
                      <a:pt x="81" y="408"/>
                    </a:lnTo>
                    <a:lnTo>
                      <a:pt x="99" y="426"/>
                    </a:lnTo>
                    <a:lnTo>
                      <a:pt x="118" y="440"/>
                    </a:lnTo>
                    <a:lnTo>
                      <a:pt x="143" y="440"/>
                    </a:lnTo>
                    <a:lnTo>
                      <a:pt x="168" y="442"/>
                    </a:lnTo>
                    <a:lnTo>
                      <a:pt x="185" y="447"/>
                    </a:lnTo>
                    <a:lnTo>
                      <a:pt x="208" y="449"/>
                    </a:lnTo>
                    <a:lnTo>
                      <a:pt x="231" y="455"/>
                    </a:lnTo>
                    <a:lnTo>
                      <a:pt x="272" y="468"/>
                    </a:lnTo>
                    <a:lnTo>
                      <a:pt x="280" y="472"/>
                    </a:lnTo>
                    <a:lnTo>
                      <a:pt x="297" y="478"/>
                    </a:lnTo>
                    <a:lnTo>
                      <a:pt x="318" y="493"/>
                    </a:lnTo>
                    <a:lnTo>
                      <a:pt x="324" y="503"/>
                    </a:lnTo>
                    <a:lnTo>
                      <a:pt x="323" y="513"/>
                    </a:lnTo>
                    <a:lnTo>
                      <a:pt x="312" y="528"/>
                    </a:lnTo>
                    <a:lnTo>
                      <a:pt x="298" y="544"/>
                    </a:lnTo>
                    <a:lnTo>
                      <a:pt x="280" y="564"/>
                    </a:lnTo>
                    <a:lnTo>
                      <a:pt x="268" y="576"/>
                    </a:lnTo>
                    <a:lnTo>
                      <a:pt x="251" y="590"/>
                    </a:lnTo>
                    <a:lnTo>
                      <a:pt x="247" y="572"/>
                    </a:lnTo>
                    <a:lnTo>
                      <a:pt x="264" y="562"/>
                    </a:lnTo>
                    <a:lnTo>
                      <a:pt x="280" y="544"/>
                    </a:lnTo>
                    <a:lnTo>
                      <a:pt x="300" y="526"/>
                    </a:lnTo>
                    <a:lnTo>
                      <a:pt x="312" y="507"/>
                    </a:lnTo>
                    <a:lnTo>
                      <a:pt x="288" y="485"/>
                    </a:lnTo>
                    <a:lnTo>
                      <a:pt x="268" y="479"/>
                    </a:lnTo>
                    <a:lnTo>
                      <a:pt x="252" y="470"/>
                    </a:lnTo>
                    <a:lnTo>
                      <a:pt x="230" y="464"/>
                    </a:lnTo>
                    <a:lnTo>
                      <a:pt x="196" y="458"/>
                    </a:lnTo>
                    <a:lnTo>
                      <a:pt x="172" y="453"/>
                    </a:lnTo>
                    <a:lnTo>
                      <a:pt x="148" y="452"/>
                    </a:lnTo>
                    <a:lnTo>
                      <a:pt x="119" y="450"/>
                    </a:lnTo>
                    <a:lnTo>
                      <a:pt x="95" y="440"/>
                    </a:lnTo>
                    <a:lnTo>
                      <a:pt x="73" y="414"/>
                    </a:lnTo>
                    <a:lnTo>
                      <a:pt x="45" y="384"/>
                    </a:lnTo>
                    <a:lnTo>
                      <a:pt x="32" y="364"/>
                    </a:lnTo>
                    <a:lnTo>
                      <a:pt x="14" y="351"/>
                    </a:lnTo>
                    <a:lnTo>
                      <a:pt x="0" y="328"/>
                    </a:lnTo>
                    <a:lnTo>
                      <a:pt x="10" y="308"/>
                    </a:lnTo>
                    <a:lnTo>
                      <a:pt x="26" y="288"/>
                    </a:lnTo>
                    <a:lnTo>
                      <a:pt x="46" y="250"/>
                    </a:lnTo>
                    <a:lnTo>
                      <a:pt x="73" y="216"/>
                    </a:lnTo>
                    <a:lnTo>
                      <a:pt x="113" y="191"/>
                    </a:lnTo>
                    <a:lnTo>
                      <a:pt x="135" y="180"/>
                    </a:lnTo>
                    <a:lnTo>
                      <a:pt x="164" y="167"/>
                    </a:lnTo>
                    <a:lnTo>
                      <a:pt x="183" y="152"/>
                    </a:lnTo>
                    <a:lnTo>
                      <a:pt x="185" y="134"/>
                    </a:lnTo>
                    <a:lnTo>
                      <a:pt x="188" y="116"/>
                    </a:lnTo>
                    <a:lnTo>
                      <a:pt x="189" y="90"/>
                    </a:lnTo>
                    <a:lnTo>
                      <a:pt x="192" y="64"/>
                    </a:lnTo>
                    <a:lnTo>
                      <a:pt x="170" y="43"/>
                    </a:lnTo>
                    <a:lnTo>
                      <a:pt x="155" y="26"/>
                    </a:lnTo>
                    <a:lnTo>
                      <a:pt x="136" y="10"/>
                    </a:lnTo>
                    <a:lnTo>
                      <a:pt x="29" y="34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grpSp>
            <p:nvGrpSpPr>
              <p:cNvPr id="20653" name="Group 223"/>
              <p:cNvGrpSpPr>
                <a:grpSpLocks/>
              </p:cNvGrpSpPr>
              <p:nvPr/>
            </p:nvGrpSpPr>
            <p:grpSpPr bwMode="auto">
              <a:xfrm>
                <a:off x="1435" y="1256"/>
                <a:ext cx="220" cy="216"/>
                <a:chOff x="1435" y="1256"/>
                <a:chExt cx="220" cy="216"/>
              </a:xfrm>
            </p:grpSpPr>
            <p:sp>
              <p:nvSpPr>
                <p:cNvPr id="22752" name="Arc 224"/>
                <p:cNvSpPr>
                  <a:spLocks/>
                </p:cNvSpPr>
                <p:nvPr/>
              </p:nvSpPr>
              <p:spPr bwMode="auto">
                <a:xfrm>
                  <a:off x="1435" y="1264"/>
                  <a:ext cx="215" cy="20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170 w 215"/>
                    <a:gd name="T1" fmla="*/ 38 h 207"/>
                    <a:gd name="T2" fmla="*/ 170 w 215"/>
                    <a:gd name="T3" fmla="*/ 38 h 207"/>
                    <a:gd name="T4" fmla="*/ 107 w 215"/>
                    <a:gd name="T5" fmla="*/ 103 h 2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5" h="207" fill="none" extrusionOk="0">
                      <a:moveTo>
                        <a:pt x="180" y="27"/>
                      </a:moveTo>
                    </a:path>
                    <a:path w="215" h="207" stroke="0" extrusionOk="0">
                      <a:moveTo>
                        <a:pt x="180" y="27"/>
                      </a:moveTo>
                      <a:lnTo>
                        <a:pt x="107" y="10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D8DCD8"/>
                    </a:gs>
                    <a:gs pos="100000">
                      <a:srgbClr val="404440"/>
                    </a:gs>
                  </a:gsLst>
                  <a:path path="shape">
                    <a:fillToRect l="50000" t="50000" r="50000" b="50000"/>
                  </a:path>
                </a:gradFill>
                <a:ln w="381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ko-KR" altLang="en-US"/>
                </a:p>
              </p:txBody>
            </p:sp>
            <p:sp>
              <p:nvSpPr>
                <p:cNvPr id="22753" name="Arc 225"/>
                <p:cNvSpPr>
                  <a:spLocks/>
                </p:cNvSpPr>
                <p:nvPr/>
              </p:nvSpPr>
              <p:spPr bwMode="auto">
                <a:xfrm>
                  <a:off x="1440" y="1257"/>
                  <a:ext cx="215" cy="205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170 w 214"/>
                    <a:gd name="T1" fmla="*/ 39 h 207"/>
                    <a:gd name="T2" fmla="*/ 170 w 214"/>
                    <a:gd name="T3" fmla="*/ 39 h 207"/>
                    <a:gd name="T4" fmla="*/ 107 w 214"/>
                    <a:gd name="T5" fmla="*/ 103 h 2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" h="207" fill="none" extrusionOk="0">
                      <a:moveTo>
                        <a:pt x="180" y="28"/>
                      </a:moveTo>
                    </a:path>
                    <a:path w="214" h="207" stroke="0" extrusionOk="0">
                      <a:moveTo>
                        <a:pt x="180" y="28"/>
                      </a:moveTo>
                      <a:lnTo>
                        <a:pt x="107" y="10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D8DCD8"/>
                    </a:gs>
                    <a:gs pos="100000">
                      <a:srgbClr val="202020"/>
                    </a:gs>
                  </a:gsLst>
                  <a:path path="shape">
                    <a:fillToRect l="50000" t="50000" r="50000" b="50000"/>
                  </a:path>
                </a:gradFill>
                <a:ln w="381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ko-KR" altLang="en-US"/>
                </a:p>
              </p:txBody>
            </p:sp>
            <p:grpSp>
              <p:nvGrpSpPr>
                <p:cNvPr id="20656" name="Group 226"/>
                <p:cNvGrpSpPr>
                  <a:grpSpLocks/>
                </p:cNvGrpSpPr>
                <p:nvPr/>
              </p:nvGrpSpPr>
              <p:grpSpPr bwMode="auto">
                <a:xfrm>
                  <a:off x="1" y="132"/>
                  <a:ext cx="1600" cy="1484"/>
                  <a:chOff x="1" y="132"/>
                  <a:chExt cx="1600" cy="1484"/>
                </a:xfrm>
              </p:grpSpPr>
              <p:grpSp>
                <p:nvGrpSpPr>
                  <p:cNvPr id="20657" name="Group 227"/>
                  <p:cNvGrpSpPr>
                    <a:grpSpLocks/>
                  </p:cNvGrpSpPr>
                  <p:nvPr/>
                </p:nvGrpSpPr>
                <p:grpSpPr bwMode="auto">
                  <a:xfrm>
                    <a:off x="1328" y="1166"/>
                    <a:ext cx="271" cy="231"/>
                    <a:chOff x="1328" y="1166"/>
                    <a:chExt cx="271" cy="231"/>
                  </a:xfrm>
                </p:grpSpPr>
                <p:sp>
                  <p:nvSpPr>
                    <p:cNvPr id="20658" name="Freeform 22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30" y="1299"/>
                      <a:ext cx="270" cy="228"/>
                    </a:xfrm>
                    <a:custGeom>
                      <a:avLst/>
                      <a:gdLst>
                        <a:gd name="T0" fmla="*/ 0 w 269"/>
                        <a:gd name="T1" fmla="*/ 116 h 227"/>
                        <a:gd name="T2" fmla="*/ 22 w 269"/>
                        <a:gd name="T3" fmla="*/ 96 h 227"/>
                        <a:gd name="T4" fmla="*/ 44 w 269"/>
                        <a:gd name="T5" fmla="*/ 80 h 227"/>
                        <a:gd name="T6" fmla="*/ 70 w 269"/>
                        <a:gd name="T7" fmla="*/ 60 h 227"/>
                        <a:gd name="T8" fmla="*/ 91 w 269"/>
                        <a:gd name="T9" fmla="*/ 47 h 227"/>
                        <a:gd name="T10" fmla="*/ 114 w 269"/>
                        <a:gd name="T11" fmla="*/ 31 h 227"/>
                        <a:gd name="T12" fmla="*/ 146 w 269"/>
                        <a:gd name="T13" fmla="*/ 13 h 227"/>
                        <a:gd name="T14" fmla="*/ 172 w 269"/>
                        <a:gd name="T15" fmla="*/ 7 h 227"/>
                        <a:gd name="T16" fmla="*/ 196 w 269"/>
                        <a:gd name="T17" fmla="*/ 1 h 227"/>
                        <a:gd name="T18" fmla="*/ 206 w 269"/>
                        <a:gd name="T19" fmla="*/ 0 h 227"/>
                        <a:gd name="T20" fmla="*/ 218 w 269"/>
                        <a:gd name="T21" fmla="*/ 0 h 227"/>
                        <a:gd name="T22" fmla="*/ 231 w 269"/>
                        <a:gd name="T23" fmla="*/ 3 h 227"/>
                        <a:gd name="T24" fmla="*/ 236 w 269"/>
                        <a:gd name="T25" fmla="*/ 8 h 227"/>
                        <a:gd name="T26" fmla="*/ 209 w 269"/>
                        <a:gd name="T27" fmla="*/ 27 h 227"/>
                        <a:gd name="T28" fmla="*/ 188 w 269"/>
                        <a:gd name="T29" fmla="*/ 30 h 227"/>
                        <a:gd name="T30" fmla="*/ 169 w 269"/>
                        <a:gd name="T31" fmla="*/ 43 h 227"/>
                        <a:gd name="T32" fmla="*/ 193 w 269"/>
                        <a:gd name="T33" fmla="*/ 36 h 227"/>
                        <a:gd name="T34" fmla="*/ 216 w 269"/>
                        <a:gd name="T35" fmla="*/ 34 h 227"/>
                        <a:gd name="T36" fmla="*/ 231 w 269"/>
                        <a:gd name="T37" fmla="*/ 30 h 227"/>
                        <a:gd name="T38" fmla="*/ 249 w 269"/>
                        <a:gd name="T39" fmla="*/ 34 h 227"/>
                        <a:gd name="T40" fmla="*/ 257 w 269"/>
                        <a:gd name="T41" fmla="*/ 42 h 227"/>
                        <a:gd name="T42" fmla="*/ 259 w 269"/>
                        <a:gd name="T43" fmla="*/ 55 h 227"/>
                        <a:gd name="T44" fmla="*/ 253 w 269"/>
                        <a:gd name="T45" fmla="*/ 59 h 227"/>
                        <a:gd name="T46" fmla="*/ 241 w 269"/>
                        <a:gd name="T47" fmla="*/ 65 h 227"/>
                        <a:gd name="T48" fmla="*/ 211 w 269"/>
                        <a:gd name="T49" fmla="*/ 72 h 227"/>
                        <a:gd name="T50" fmla="*/ 252 w 269"/>
                        <a:gd name="T51" fmla="*/ 73 h 227"/>
                        <a:gd name="T52" fmla="*/ 264 w 269"/>
                        <a:gd name="T53" fmla="*/ 78 h 227"/>
                        <a:gd name="T54" fmla="*/ 269 w 269"/>
                        <a:gd name="T55" fmla="*/ 86 h 227"/>
                        <a:gd name="T56" fmla="*/ 269 w 269"/>
                        <a:gd name="T57" fmla="*/ 96 h 227"/>
                        <a:gd name="T58" fmla="*/ 261 w 269"/>
                        <a:gd name="T59" fmla="*/ 106 h 227"/>
                        <a:gd name="T60" fmla="*/ 231 w 269"/>
                        <a:gd name="T61" fmla="*/ 106 h 227"/>
                        <a:gd name="T62" fmla="*/ 188 w 269"/>
                        <a:gd name="T63" fmla="*/ 109 h 227"/>
                        <a:gd name="T64" fmla="*/ 213 w 269"/>
                        <a:gd name="T65" fmla="*/ 116 h 227"/>
                        <a:gd name="T66" fmla="*/ 257 w 269"/>
                        <a:gd name="T67" fmla="*/ 118 h 227"/>
                        <a:gd name="T68" fmla="*/ 266 w 269"/>
                        <a:gd name="T69" fmla="*/ 121 h 227"/>
                        <a:gd name="T70" fmla="*/ 270 w 269"/>
                        <a:gd name="T71" fmla="*/ 133 h 227"/>
                        <a:gd name="T72" fmla="*/ 265 w 269"/>
                        <a:gd name="T73" fmla="*/ 145 h 227"/>
                        <a:gd name="T74" fmla="*/ 259 w 269"/>
                        <a:gd name="T75" fmla="*/ 154 h 227"/>
                        <a:gd name="T76" fmla="*/ 205 w 269"/>
                        <a:gd name="T77" fmla="*/ 152 h 227"/>
                        <a:gd name="T78" fmla="*/ 157 w 269"/>
                        <a:gd name="T79" fmla="*/ 178 h 227"/>
                        <a:gd name="T80" fmla="*/ 120 w 269"/>
                        <a:gd name="T81" fmla="*/ 207 h 227"/>
                        <a:gd name="T82" fmla="*/ 71 w 269"/>
                        <a:gd name="T83" fmla="*/ 226 h 227"/>
                        <a:gd name="T84" fmla="*/ 48 w 269"/>
                        <a:gd name="T85" fmla="*/ 228 h 227"/>
                        <a:gd name="T86" fmla="*/ 39 w 269"/>
                        <a:gd name="T87" fmla="*/ 189 h 227"/>
                        <a:gd name="T88" fmla="*/ 25 w 269"/>
                        <a:gd name="T89" fmla="*/ 154 h 227"/>
                        <a:gd name="T90" fmla="*/ 10 w 269"/>
                        <a:gd name="T91" fmla="*/ 133 h 227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w 269"/>
                        <a:gd name="T139" fmla="*/ 0 h 227"/>
                        <a:gd name="T140" fmla="*/ 269 w 269"/>
                        <a:gd name="T141" fmla="*/ 227 h 227"/>
                      </a:gdLst>
                      <a:ahLst/>
                      <a:cxnLst>
                        <a:cxn ang="T92">
                          <a:pos x="T0" y="T1"/>
                        </a:cxn>
                        <a:cxn ang="T93">
                          <a:pos x="T2" y="T3"/>
                        </a:cxn>
                        <a:cxn ang="T94">
                          <a:pos x="T4" y="T5"/>
                        </a:cxn>
                        <a:cxn ang="T95">
                          <a:pos x="T6" y="T7"/>
                        </a:cxn>
                        <a:cxn ang="T96">
                          <a:pos x="T8" y="T9"/>
                        </a:cxn>
                        <a:cxn ang="T97">
                          <a:pos x="T10" y="T11"/>
                        </a:cxn>
                        <a:cxn ang="T98">
                          <a:pos x="T12" y="T13"/>
                        </a:cxn>
                        <a:cxn ang="T99">
                          <a:pos x="T14" y="T15"/>
                        </a:cxn>
                        <a:cxn ang="T100">
                          <a:pos x="T16" y="T17"/>
                        </a:cxn>
                        <a:cxn ang="T101">
                          <a:pos x="T18" y="T19"/>
                        </a:cxn>
                        <a:cxn ang="T102">
                          <a:pos x="T20" y="T21"/>
                        </a:cxn>
                        <a:cxn ang="T103">
                          <a:pos x="T22" y="T23"/>
                        </a:cxn>
                        <a:cxn ang="T104">
                          <a:pos x="T24" y="T25"/>
                        </a:cxn>
                        <a:cxn ang="T105">
                          <a:pos x="T26" y="T27"/>
                        </a:cxn>
                        <a:cxn ang="T106">
                          <a:pos x="T28" y="T29"/>
                        </a:cxn>
                        <a:cxn ang="T107">
                          <a:pos x="T30" y="T31"/>
                        </a:cxn>
                        <a:cxn ang="T108">
                          <a:pos x="T32" y="T33"/>
                        </a:cxn>
                        <a:cxn ang="T109">
                          <a:pos x="T34" y="T35"/>
                        </a:cxn>
                        <a:cxn ang="T110">
                          <a:pos x="T36" y="T37"/>
                        </a:cxn>
                        <a:cxn ang="T111">
                          <a:pos x="T38" y="T39"/>
                        </a:cxn>
                        <a:cxn ang="T112">
                          <a:pos x="T40" y="T41"/>
                        </a:cxn>
                        <a:cxn ang="T113">
                          <a:pos x="T42" y="T43"/>
                        </a:cxn>
                        <a:cxn ang="T114">
                          <a:pos x="T44" y="T45"/>
                        </a:cxn>
                        <a:cxn ang="T115">
                          <a:pos x="T46" y="T47"/>
                        </a:cxn>
                        <a:cxn ang="T116">
                          <a:pos x="T48" y="T49"/>
                        </a:cxn>
                        <a:cxn ang="T117">
                          <a:pos x="T50" y="T51"/>
                        </a:cxn>
                        <a:cxn ang="T118">
                          <a:pos x="T52" y="T53"/>
                        </a:cxn>
                        <a:cxn ang="T119">
                          <a:pos x="T54" y="T55"/>
                        </a:cxn>
                        <a:cxn ang="T120">
                          <a:pos x="T56" y="T57"/>
                        </a:cxn>
                        <a:cxn ang="T121">
                          <a:pos x="T58" y="T59"/>
                        </a:cxn>
                        <a:cxn ang="T122">
                          <a:pos x="T60" y="T61"/>
                        </a:cxn>
                        <a:cxn ang="T123">
                          <a:pos x="T62" y="T63"/>
                        </a:cxn>
                        <a:cxn ang="T124">
                          <a:pos x="T64" y="T65"/>
                        </a:cxn>
                        <a:cxn ang="T125">
                          <a:pos x="T66" y="T67"/>
                        </a:cxn>
                        <a:cxn ang="T126">
                          <a:pos x="T68" y="T69"/>
                        </a:cxn>
                        <a:cxn ang="T127">
                          <a:pos x="T70" y="T71"/>
                        </a:cxn>
                        <a:cxn ang="T128">
                          <a:pos x="T72" y="T73"/>
                        </a:cxn>
                        <a:cxn ang="T129">
                          <a:pos x="T74" y="T75"/>
                        </a:cxn>
                        <a:cxn ang="T130">
                          <a:pos x="T76" y="T77"/>
                        </a:cxn>
                        <a:cxn ang="T131">
                          <a:pos x="T78" y="T79"/>
                        </a:cxn>
                        <a:cxn ang="T132">
                          <a:pos x="T80" y="T81"/>
                        </a:cxn>
                        <a:cxn ang="T133">
                          <a:pos x="T82" y="T83"/>
                        </a:cxn>
                        <a:cxn ang="T134">
                          <a:pos x="T84" y="T85"/>
                        </a:cxn>
                        <a:cxn ang="T135">
                          <a:pos x="T86" y="T87"/>
                        </a:cxn>
                        <a:cxn ang="T136">
                          <a:pos x="T88" y="T89"/>
                        </a:cxn>
                        <a:cxn ang="T137">
                          <a:pos x="T90" y="T91"/>
                        </a:cxn>
                      </a:cxnLst>
                      <a:rect l="T138" t="T139" r="T140" b="T141"/>
                      <a:pathLst>
                        <a:path w="269" h="227">
                          <a:moveTo>
                            <a:pt x="0" y="115"/>
                          </a:moveTo>
                          <a:lnTo>
                            <a:pt x="22" y="96"/>
                          </a:lnTo>
                          <a:lnTo>
                            <a:pt x="44" y="80"/>
                          </a:lnTo>
                          <a:lnTo>
                            <a:pt x="70" y="60"/>
                          </a:lnTo>
                          <a:lnTo>
                            <a:pt x="91" y="47"/>
                          </a:lnTo>
                          <a:lnTo>
                            <a:pt x="114" y="31"/>
                          </a:lnTo>
                          <a:lnTo>
                            <a:pt x="145" y="13"/>
                          </a:lnTo>
                          <a:lnTo>
                            <a:pt x="171" y="7"/>
                          </a:lnTo>
                          <a:lnTo>
                            <a:pt x="195" y="1"/>
                          </a:lnTo>
                          <a:lnTo>
                            <a:pt x="205" y="0"/>
                          </a:lnTo>
                          <a:lnTo>
                            <a:pt x="217" y="0"/>
                          </a:lnTo>
                          <a:lnTo>
                            <a:pt x="230" y="3"/>
                          </a:lnTo>
                          <a:lnTo>
                            <a:pt x="235" y="8"/>
                          </a:lnTo>
                          <a:lnTo>
                            <a:pt x="208" y="27"/>
                          </a:lnTo>
                          <a:lnTo>
                            <a:pt x="187" y="30"/>
                          </a:lnTo>
                          <a:lnTo>
                            <a:pt x="168" y="43"/>
                          </a:lnTo>
                          <a:lnTo>
                            <a:pt x="192" y="36"/>
                          </a:lnTo>
                          <a:lnTo>
                            <a:pt x="215" y="34"/>
                          </a:lnTo>
                          <a:lnTo>
                            <a:pt x="230" y="30"/>
                          </a:lnTo>
                          <a:lnTo>
                            <a:pt x="248" y="34"/>
                          </a:lnTo>
                          <a:lnTo>
                            <a:pt x="256" y="42"/>
                          </a:lnTo>
                          <a:lnTo>
                            <a:pt x="258" y="55"/>
                          </a:lnTo>
                          <a:lnTo>
                            <a:pt x="252" y="59"/>
                          </a:lnTo>
                          <a:lnTo>
                            <a:pt x="240" y="65"/>
                          </a:lnTo>
                          <a:lnTo>
                            <a:pt x="210" y="72"/>
                          </a:lnTo>
                          <a:lnTo>
                            <a:pt x="251" y="73"/>
                          </a:lnTo>
                          <a:lnTo>
                            <a:pt x="263" y="78"/>
                          </a:lnTo>
                          <a:lnTo>
                            <a:pt x="268" y="86"/>
                          </a:lnTo>
                          <a:lnTo>
                            <a:pt x="268" y="96"/>
                          </a:lnTo>
                          <a:lnTo>
                            <a:pt x="260" y="106"/>
                          </a:lnTo>
                          <a:lnTo>
                            <a:pt x="230" y="106"/>
                          </a:lnTo>
                          <a:lnTo>
                            <a:pt x="187" y="109"/>
                          </a:lnTo>
                          <a:lnTo>
                            <a:pt x="212" y="115"/>
                          </a:lnTo>
                          <a:lnTo>
                            <a:pt x="256" y="117"/>
                          </a:lnTo>
                          <a:lnTo>
                            <a:pt x="265" y="120"/>
                          </a:lnTo>
                          <a:lnTo>
                            <a:pt x="269" y="132"/>
                          </a:lnTo>
                          <a:lnTo>
                            <a:pt x="264" y="144"/>
                          </a:lnTo>
                          <a:lnTo>
                            <a:pt x="258" y="153"/>
                          </a:lnTo>
                          <a:lnTo>
                            <a:pt x="204" y="151"/>
                          </a:lnTo>
                          <a:lnTo>
                            <a:pt x="156" y="177"/>
                          </a:lnTo>
                          <a:lnTo>
                            <a:pt x="120" y="206"/>
                          </a:lnTo>
                          <a:lnTo>
                            <a:pt x="71" y="225"/>
                          </a:lnTo>
                          <a:lnTo>
                            <a:pt x="48" y="227"/>
                          </a:lnTo>
                          <a:lnTo>
                            <a:pt x="39" y="188"/>
                          </a:lnTo>
                          <a:lnTo>
                            <a:pt x="25" y="153"/>
                          </a:lnTo>
                          <a:lnTo>
                            <a:pt x="10" y="132"/>
                          </a:lnTo>
                        </a:path>
                      </a:pathLst>
                    </a:custGeom>
                    <a:solidFill>
                      <a:srgbClr val="F8CCB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sp>
                  <p:nvSpPr>
                    <p:cNvPr id="20659" name="Freeform 22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40" y="1302"/>
                      <a:ext cx="260" cy="228"/>
                    </a:xfrm>
                    <a:custGeom>
                      <a:avLst/>
                      <a:gdLst>
                        <a:gd name="T0" fmla="*/ 12 w 260"/>
                        <a:gd name="T1" fmla="*/ 112 h 227"/>
                        <a:gd name="T2" fmla="*/ 52 w 260"/>
                        <a:gd name="T3" fmla="*/ 74 h 227"/>
                        <a:gd name="T4" fmla="*/ 105 w 260"/>
                        <a:gd name="T5" fmla="*/ 41 h 227"/>
                        <a:gd name="T6" fmla="*/ 140 w 260"/>
                        <a:gd name="T7" fmla="*/ 21 h 227"/>
                        <a:gd name="T8" fmla="*/ 164 w 260"/>
                        <a:gd name="T9" fmla="*/ 12 h 227"/>
                        <a:gd name="T10" fmla="*/ 198 w 260"/>
                        <a:gd name="T11" fmla="*/ 0 h 227"/>
                        <a:gd name="T12" fmla="*/ 220 w 260"/>
                        <a:gd name="T13" fmla="*/ 10 h 227"/>
                        <a:gd name="T14" fmla="*/ 208 w 260"/>
                        <a:gd name="T15" fmla="*/ 28 h 227"/>
                        <a:gd name="T16" fmla="*/ 162 w 260"/>
                        <a:gd name="T17" fmla="*/ 44 h 227"/>
                        <a:gd name="T18" fmla="*/ 105 w 260"/>
                        <a:gd name="T19" fmla="*/ 65 h 227"/>
                        <a:gd name="T20" fmla="*/ 145 w 260"/>
                        <a:gd name="T21" fmla="*/ 56 h 227"/>
                        <a:gd name="T22" fmla="*/ 169 w 260"/>
                        <a:gd name="T23" fmla="*/ 61 h 227"/>
                        <a:gd name="T24" fmla="*/ 206 w 260"/>
                        <a:gd name="T25" fmla="*/ 44 h 227"/>
                        <a:gd name="T26" fmla="*/ 240 w 260"/>
                        <a:gd name="T27" fmla="*/ 44 h 227"/>
                        <a:gd name="T28" fmla="*/ 253 w 260"/>
                        <a:gd name="T29" fmla="*/ 53 h 227"/>
                        <a:gd name="T30" fmla="*/ 239 w 260"/>
                        <a:gd name="T31" fmla="*/ 65 h 227"/>
                        <a:gd name="T32" fmla="*/ 194 w 260"/>
                        <a:gd name="T33" fmla="*/ 71 h 227"/>
                        <a:gd name="T34" fmla="*/ 151 w 260"/>
                        <a:gd name="T35" fmla="*/ 74 h 227"/>
                        <a:gd name="T36" fmla="*/ 162 w 260"/>
                        <a:gd name="T37" fmla="*/ 96 h 227"/>
                        <a:gd name="T38" fmla="*/ 179 w 260"/>
                        <a:gd name="T39" fmla="*/ 76 h 227"/>
                        <a:gd name="T40" fmla="*/ 216 w 260"/>
                        <a:gd name="T41" fmla="*/ 80 h 227"/>
                        <a:gd name="T42" fmla="*/ 249 w 260"/>
                        <a:gd name="T43" fmla="*/ 84 h 227"/>
                        <a:gd name="T44" fmla="*/ 259 w 260"/>
                        <a:gd name="T45" fmla="*/ 97 h 227"/>
                        <a:gd name="T46" fmla="*/ 246 w 260"/>
                        <a:gd name="T47" fmla="*/ 117 h 227"/>
                        <a:gd name="T48" fmla="*/ 166 w 260"/>
                        <a:gd name="T49" fmla="*/ 116 h 227"/>
                        <a:gd name="T50" fmla="*/ 156 w 260"/>
                        <a:gd name="T51" fmla="*/ 147 h 227"/>
                        <a:gd name="T52" fmla="*/ 212 w 260"/>
                        <a:gd name="T53" fmla="*/ 124 h 227"/>
                        <a:gd name="T54" fmla="*/ 253 w 260"/>
                        <a:gd name="T55" fmla="*/ 133 h 227"/>
                        <a:gd name="T56" fmla="*/ 244 w 260"/>
                        <a:gd name="T57" fmla="*/ 157 h 227"/>
                        <a:gd name="T58" fmla="*/ 178 w 260"/>
                        <a:gd name="T59" fmla="*/ 154 h 227"/>
                        <a:gd name="T60" fmla="*/ 112 w 260"/>
                        <a:gd name="T61" fmla="*/ 195 h 227"/>
                        <a:gd name="T62" fmla="*/ 52 w 260"/>
                        <a:gd name="T63" fmla="*/ 228 h 227"/>
                        <a:gd name="T64" fmla="*/ 12 w 260"/>
                        <a:gd name="T65" fmla="*/ 159 h 227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260"/>
                        <a:gd name="T100" fmla="*/ 0 h 227"/>
                        <a:gd name="T101" fmla="*/ 260 w 260"/>
                        <a:gd name="T102" fmla="*/ 227 h 227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260" h="227">
                          <a:moveTo>
                            <a:pt x="0" y="136"/>
                          </a:moveTo>
                          <a:lnTo>
                            <a:pt x="12" y="112"/>
                          </a:lnTo>
                          <a:lnTo>
                            <a:pt x="29" y="88"/>
                          </a:lnTo>
                          <a:lnTo>
                            <a:pt x="52" y="74"/>
                          </a:lnTo>
                          <a:lnTo>
                            <a:pt x="75" y="61"/>
                          </a:lnTo>
                          <a:lnTo>
                            <a:pt x="105" y="41"/>
                          </a:lnTo>
                          <a:lnTo>
                            <a:pt x="133" y="31"/>
                          </a:lnTo>
                          <a:lnTo>
                            <a:pt x="140" y="21"/>
                          </a:lnTo>
                          <a:lnTo>
                            <a:pt x="151" y="12"/>
                          </a:lnTo>
                          <a:lnTo>
                            <a:pt x="164" y="12"/>
                          </a:lnTo>
                          <a:lnTo>
                            <a:pt x="178" y="10"/>
                          </a:lnTo>
                          <a:lnTo>
                            <a:pt x="198" y="0"/>
                          </a:lnTo>
                          <a:lnTo>
                            <a:pt x="212" y="5"/>
                          </a:lnTo>
                          <a:lnTo>
                            <a:pt x="220" y="10"/>
                          </a:lnTo>
                          <a:lnTo>
                            <a:pt x="217" y="19"/>
                          </a:lnTo>
                          <a:lnTo>
                            <a:pt x="208" y="28"/>
                          </a:lnTo>
                          <a:lnTo>
                            <a:pt x="184" y="30"/>
                          </a:lnTo>
                          <a:lnTo>
                            <a:pt x="162" y="44"/>
                          </a:lnTo>
                          <a:lnTo>
                            <a:pt x="125" y="44"/>
                          </a:lnTo>
                          <a:lnTo>
                            <a:pt x="105" y="65"/>
                          </a:lnTo>
                          <a:lnTo>
                            <a:pt x="128" y="57"/>
                          </a:lnTo>
                          <a:lnTo>
                            <a:pt x="145" y="56"/>
                          </a:lnTo>
                          <a:lnTo>
                            <a:pt x="158" y="56"/>
                          </a:lnTo>
                          <a:lnTo>
                            <a:pt x="169" y="61"/>
                          </a:lnTo>
                          <a:lnTo>
                            <a:pt x="189" y="49"/>
                          </a:lnTo>
                          <a:lnTo>
                            <a:pt x="206" y="44"/>
                          </a:lnTo>
                          <a:lnTo>
                            <a:pt x="226" y="42"/>
                          </a:lnTo>
                          <a:lnTo>
                            <a:pt x="240" y="44"/>
                          </a:lnTo>
                          <a:lnTo>
                            <a:pt x="252" y="48"/>
                          </a:lnTo>
                          <a:lnTo>
                            <a:pt x="253" y="53"/>
                          </a:lnTo>
                          <a:lnTo>
                            <a:pt x="252" y="60"/>
                          </a:lnTo>
                          <a:lnTo>
                            <a:pt x="239" y="65"/>
                          </a:lnTo>
                          <a:lnTo>
                            <a:pt x="225" y="74"/>
                          </a:lnTo>
                          <a:lnTo>
                            <a:pt x="194" y="71"/>
                          </a:lnTo>
                          <a:lnTo>
                            <a:pt x="184" y="70"/>
                          </a:lnTo>
                          <a:lnTo>
                            <a:pt x="151" y="74"/>
                          </a:lnTo>
                          <a:lnTo>
                            <a:pt x="126" y="92"/>
                          </a:lnTo>
                          <a:lnTo>
                            <a:pt x="162" y="96"/>
                          </a:lnTo>
                          <a:lnTo>
                            <a:pt x="169" y="82"/>
                          </a:lnTo>
                          <a:lnTo>
                            <a:pt x="179" y="76"/>
                          </a:lnTo>
                          <a:lnTo>
                            <a:pt x="199" y="80"/>
                          </a:lnTo>
                          <a:lnTo>
                            <a:pt x="216" y="80"/>
                          </a:lnTo>
                          <a:lnTo>
                            <a:pt x="232" y="81"/>
                          </a:lnTo>
                          <a:lnTo>
                            <a:pt x="249" y="84"/>
                          </a:lnTo>
                          <a:lnTo>
                            <a:pt x="260" y="91"/>
                          </a:lnTo>
                          <a:lnTo>
                            <a:pt x="259" y="97"/>
                          </a:lnTo>
                          <a:lnTo>
                            <a:pt x="255" y="103"/>
                          </a:lnTo>
                          <a:lnTo>
                            <a:pt x="246" y="116"/>
                          </a:lnTo>
                          <a:lnTo>
                            <a:pt x="204" y="112"/>
                          </a:lnTo>
                          <a:lnTo>
                            <a:pt x="166" y="115"/>
                          </a:lnTo>
                          <a:lnTo>
                            <a:pt x="126" y="139"/>
                          </a:lnTo>
                          <a:lnTo>
                            <a:pt x="156" y="146"/>
                          </a:lnTo>
                          <a:lnTo>
                            <a:pt x="188" y="132"/>
                          </a:lnTo>
                          <a:lnTo>
                            <a:pt x="212" y="123"/>
                          </a:lnTo>
                          <a:lnTo>
                            <a:pt x="244" y="123"/>
                          </a:lnTo>
                          <a:lnTo>
                            <a:pt x="253" y="132"/>
                          </a:lnTo>
                          <a:lnTo>
                            <a:pt x="258" y="136"/>
                          </a:lnTo>
                          <a:lnTo>
                            <a:pt x="244" y="156"/>
                          </a:lnTo>
                          <a:lnTo>
                            <a:pt x="200" y="149"/>
                          </a:lnTo>
                          <a:lnTo>
                            <a:pt x="178" y="153"/>
                          </a:lnTo>
                          <a:lnTo>
                            <a:pt x="156" y="179"/>
                          </a:lnTo>
                          <a:lnTo>
                            <a:pt x="112" y="194"/>
                          </a:lnTo>
                          <a:lnTo>
                            <a:pt x="88" y="219"/>
                          </a:lnTo>
                          <a:lnTo>
                            <a:pt x="52" y="227"/>
                          </a:lnTo>
                          <a:lnTo>
                            <a:pt x="23" y="192"/>
                          </a:lnTo>
                          <a:lnTo>
                            <a:pt x="12" y="158"/>
                          </a:lnTo>
                          <a:lnTo>
                            <a:pt x="0" y="136"/>
                          </a:lnTo>
                        </a:path>
                      </a:pathLst>
                    </a:custGeom>
                    <a:solidFill>
                      <a:srgbClr val="E0A4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sp>
                  <p:nvSpPr>
                    <p:cNvPr id="20660" name="Freeform 23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59" y="1440"/>
                      <a:ext cx="242" cy="88"/>
                    </a:xfrm>
                    <a:custGeom>
                      <a:avLst/>
                      <a:gdLst>
                        <a:gd name="T0" fmla="*/ 0 w 241"/>
                        <a:gd name="T1" fmla="*/ 42 h 88"/>
                        <a:gd name="T2" fmla="*/ 8 w 241"/>
                        <a:gd name="T3" fmla="*/ 63 h 88"/>
                        <a:gd name="T4" fmla="*/ 15 w 241"/>
                        <a:gd name="T5" fmla="*/ 88 h 88"/>
                        <a:gd name="T6" fmla="*/ 44 w 241"/>
                        <a:gd name="T7" fmla="*/ 86 h 88"/>
                        <a:gd name="T8" fmla="*/ 80 w 241"/>
                        <a:gd name="T9" fmla="*/ 84 h 88"/>
                        <a:gd name="T10" fmla="*/ 116 w 241"/>
                        <a:gd name="T11" fmla="*/ 56 h 88"/>
                        <a:gd name="T12" fmla="*/ 137 w 241"/>
                        <a:gd name="T13" fmla="*/ 40 h 88"/>
                        <a:gd name="T14" fmla="*/ 173 w 241"/>
                        <a:gd name="T15" fmla="*/ 21 h 88"/>
                        <a:gd name="T16" fmla="*/ 202 w 241"/>
                        <a:gd name="T17" fmla="*/ 21 h 88"/>
                        <a:gd name="T18" fmla="*/ 241 w 241"/>
                        <a:gd name="T19" fmla="*/ 21 h 88"/>
                        <a:gd name="T20" fmla="*/ 242 w 241"/>
                        <a:gd name="T21" fmla="*/ 12 h 88"/>
                        <a:gd name="T22" fmla="*/ 241 w 241"/>
                        <a:gd name="T23" fmla="*/ 0 h 88"/>
                        <a:gd name="T24" fmla="*/ 233 w 241"/>
                        <a:gd name="T25" fmla="*/ 8 h 88"/>
                        <a:gd name="T26" fmla="*/ 226 w 241"/>
                        <a:gd name="T27" fmla="*/ 11 h 88"/>
                        <a:gd name="T28" fmla="*/ 219 w 241"/>
                        <a:gd name="T29" fmla="*/ 15 h 88"/>
                        <a:gd name="T30" fmla="*/ 207 w 241"/>
                        <a:gd name="T31" fmla="*/ 11 h 88"/>
                        <a:gd name="T32" fmla="*/ 194 w 241"/>
                        <a:gd name="T33" fmla="*/ 8 h 88"/>
                        <a:gd name="T34" fmla="*/ 182 w 241"/>
                        <a:gd name="T35" fmla="*/ 5 h 88"/>
                        <a:gd name="T36" fmla="*/ 168 w 241"/>
                        <a:gd name="T37" fmla="*/ 9 h 88"/>
                        <a:gd name="T38" fmla="*/ 155 w 241"/>
                        <a:gd name="T39" fmla="*/ 12 h 88"/>
                        <a:gd name="T40" fmla="*/ 137 w 241"/>
                        <a:gd name="T41" fmla="*/ 28 h 88"/>
                        <a:gd name="T42" fmla="*/ 101 w 241"/>
                        <a:gd name="T43" fmla="*/ 40 h 88"/>
                        <a:gd name="T44" fmla="*/ 70 w 241"/>
                        <a:gd name="T45" fmla="*/ 52 h 88"/>
                        <a:gd name="T46" fmla="*/ 44 w 241"/>
                        <a:gd name="T47" fmla="*/ 63 h 88"/>
                        <a:gd name="T48" fmla="*/ 8 w 241"/>
                        <a:gd name="T49" fmla="*/ 49 h 88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w 241"/>
                        <a:gd name="T76" fmla="*/ 0 h 88"/>
                        <a:gd name="T77" fmla="*/ 241 w 241"/>
                        <a:gd name="T78" fmla="*/ 88 h 88"/>
                      </a:gdLst>
                      <a:ahLst/>
                      <a:cxnLst>
                        <a:cxn ang="T50">
                          <a:pos x="T0" y="T1"/>
                        </a:cxn>
                        <a:cxn ang="T51">
                          <a:pos x="T2" y="T3"/>
                        </a:cxn>
                        <a:cxn ang="T52">
                          <a:pos x="T4" y="T5"/>
                        </a:cxn>
                        <a:cxn ang="T53">
                          <a:pos x="T6" y="T7"/>
                        </a:cxn>
                        <a:cxn ang="T54">
                          <a:pos x="T8" y="T9"/>
                        </a:cxn>
                        <a:cxn ang="T55">
                          <a:pos x="T10" y="T11"/>
                        </a:cxn>
                        <a:cxn ang="T56">
                          <a:pos x="T12" y="T13"/>
                        </a:cxn>
                        <a:cxn ang="T57">
                          <a:pos x="T14" y="T15"/>
                        </a:cxn>
                        <a:cxn ang="T58">
                          <a:pos x="T16" y="T17"/>
                        </a:cxn>
                        <a:cxn ang="T59">
                          <a:pos x="T18" y="T19"/>
                        </a:cxn>
                        <a:cxn ang="T60">
                          <a:pos x="T20" y="T21"/>
                        </a:cxn>
                        <a:cxn ang="T61">
                          <a:pos x="T22" y="T23"/>
                        </a:cxn>
                        <a:cxn ang="T62">
                          <a:pos x="T24" y="T25"/>
                        </a:cxn>
                        <a:cxn ang="T63">
                          <a:pos x="T26" y="T27"/>
                        </a:cxn>
                        <a:cxn ang="T64">
                          <a:pos x="T28" y="T29"/>
                        </a:cxn>
                        <a:cxn ang="T65">
                          <a:pos x="T30" y="T31"/>
                        </a:cxn>
                        <a:cxn ang="T66">
                          <a:pos x="T32" y="T33"/>
                        </a:cxn>
                        <a:cxn ang="T67">
                          <a:pos x="T34" y="T35"/>
                        </a:cxn>
                        <a:cxn ang="T68">
                          <a:pos x="T36" y="T37"/>
                        </a:cxn>
                        <a:cxn ang="T69">
                          <a:pos x="T38" y="T39"/>
                        </a:cxn>
                        <a:cxn ang="T70">
                          <a:pos x="T40" y="T41"/>
                        </a:cxn>
                        <a:cxn ang="T71">
                          <a:pos x="T42" y="T43"/>
                        </a:cxn>
                        <a:cxn ang="T72">
                          <a:pos x="T44" y="T45"/>
                        </a:cxn>
                        <a:cxn ang="T73">
                          <a:pos x="T46" y="T47"/>
                        </a:cxn>
                        <a:cxn ang="T74">
                          <a:pos x="T48" y="T49"/>
                        </a:cxn>
                      </a:cxnLst>
                      <a:rect l="T75" t="T76" r="T77" b="T78"/>
                      <a:pathLst>
                        <a:path w="241" h="88">
                          <a:moveTo>
                            <a:pt x="0" y="42"/>
                          </a:moveTo>
                          <a:lnTo>
                            <a:pt x="8" y="63"/>
                          </a:lnTo>
                          <a:lnTo>
                            <a:pt x="15" y="88"/>
                          </a:lnTo>
                          <a:lnTo>
                            <a:pt x="44" y="86"/>
                          </a:lnTo>
                          <a:lnTo>
                            <a:pt x="80" y="84"/>
                          </a:lnTo>
                          <a:lnTo>
                            <a:pt x="116" y="56"/>
                          </a:lnTo>
                          <a:lnTo>
                            <a:pt x="136" y="40"/>
                          </a:lnTo>
                          <a:lnTo>
                            <a:pt x="172" y="21"/>
                          </a:lnTo>
                          <a:lnTo>
                            <a:pt x="201" y="21"/>
                          </a:lnTo>
                          <a:lnTo>
                            <a:pt x="240" y="21"/>
                          </a:lnTo>
                          <a:lnTo>
                            <a:pt x="241" y="12"/>
                          </a:lnTo>
                          <a:lnTo>
                            <a:pt x="240" y="0"/>
                          </a:lnTo>
                          <a:lnTo>
                            <a:pt x="232" y="8"/>
                          </a:lnTo>
                          <a:lnTo>
                            <a:pt x="225" y="11"/>
                          </a:lnTo>
                          <a:lnTo>
                            <a:pt x="218" y="15"/>
                          </a:lnTo>
                          <a:lnTo>
                            <a:pt x="206" y="11"/>
                          </a:lnTo>
                          <a:lnTo>
                            <a:pt x="193" y="8"/>
                          </a:lnTo>
                          <a:lnTo>
                            <a:pt x="181" y="5"/>
                          </a:lnTo>
                          <a:lnTo>
                            <a:pt x="167" y="9"/>
                          </a:lnTo>
                          <a:lnTo>
                            <a:pt x="154" y="12"/>
                          </a:lnTo>
                          <a:lnTo>
                            <a:pt x="136" y="28"/>
                          </a:lnTo>
                          <a:lnTo>
                            <a:pt x="101" y="40"/>
                          </a:lnTo>
                          <a:lnTo>
                            <a:pt x="70" y="52"/>
                          </a:lnTo>
                          <a:lnTo>
                            <a:pt x="44" y="63"/>
                          </a:lnTo>
                          <a:lnTo>
                            <a:pt x="8" y="49"/>
                          </a:lnTo>
                        </a:path>
                      </a:pathLst>
                    </a:custGeom>
                    <a:solidFill>
                      <a:srgbClr val="B87848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grpSp>
                  <p:nvGrpSpPr>
                    <p:cNvPr id="20661" name="Group 23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89" y="1275"/>
                      <a:ext cx="100" cy="170"/>
                      <a:chOff x="1289" y="1275"/>
                      <a:chExt cx="100" cy="170"/>
                    </a:xfrm>
                  </p:grpSpPr>
                  <p:sp>
                    <p:nvSpPr>
                      <p:cNvPr id="20662" name="Freeform 23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1" y="1408"/>
                        <a:ext cx="93" cy="167"/>
                      </a:xfrm>
                      <a:custGeom>
                        <a:avLst/>
                        <a:gdLst>
                          <a:gd name="T0" fmla="*/ 0 w 92"/>
                          <a:gd name="T1" fmla="*/ 12 h 166"/>
                          <a:gd name="T2" fmla="*/ 13 w 92"/>
                          <a:gd name="T3" fmla="*/ 31 h 166"/>
                          <a:gd name="T4" fmla="*/ 20 w 92"/>
                          <a:gd name="T5" fmla="*/ 59 h 166"/>
                          <a:gd name="T6" fmla="*/ 24 w 92"/>
                          <a:gd name="T7" fmla="*/ 93 h 166"/>
                          <a:gd name="T8" fmla="*/ 30 w 92"/>
                          <a:gd name="T9" fmla="*/ 122 h 166"/>
                          <a:gd name="T10" fmla="*/ 32 w 92"/>
                          <a:gd name="T11" fmla="*/ 167 h 166"/>
                          <a:gd name="T12" fmla="*/ 61 w 92"/>
                          <a:gd name="T13" fmla="*/ 161 h 166"/>
                          <a:gd name="T14" fmla="*/ 91 w 92"/>
                          <a:gd name="T15" fmla="*/ 154 h 166"/>
                          <a:gd name="T16" fmla="*/ 93 w 92"/>
                          <a:gd name="T17" fmla="*/ 125 h 166"/>
                          <a:gd name="T18" fmla="*/ 86 w 92"/>
                          <a:gd name="T19" fmla="*/ 95 h 166"/>
                          <a:gd name="T20" fmla="*/ 78 w 92"/>
                          <a:gd name="T21" fmla="*/ 64 h 166"/>
                          <a:gd name="T22" fmla="*/ 67 w 92"/>
                          <a:gd name="T23" fmla="*/ 36 h 166"/>
                          <a:gd name="T24" fmla="*/ 40 w 92"/>
                          <a:gd name="T25" fmla="*/ 0 h 166"/>
                          <a:gd name="T26" fmla="*/ 0 w 92"/>
                          <a:gd name="T27" fmla="*/ 8 h 16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  <a:gd name="T42" fmla="*/ 0 w 92"/>
                          <a:gd name="T43" fmla="*/ 0 h 166"/>
                          <a:gd name="T44" fmla="*/ 92 w 92"/>
                          <a:gd name="T45" fmla="*/ 166 h 166"/>
                        </a:gdLst>
                        <a:ahLst/>
                        <a:cxnLst>
                          <a:cxn ang="T28">
                            <a:pos x="T0" y="T1"/>
                          </a:cxn>
                          <a:cxn ang="T29">
                            <a:pos x="T2" y="T3"/>
                          </a:cxn>
                          <a:cxn ang="T30">
                            <a:pos x="T4" y="T5"/>
                          </a:cxn>
                          <a:cxn ang="T31">
                            <a:pos x="T6" y="T7"/>
                          </a:cxn>
                          <a:cxn ang="T32">
                            <a:pos x="T8" y="T9"/>
                          </a:cxn>
                          <a:cxn ang="T33">
                            <a:pos x="T10" y="T11"/>
                          </a:cxn>
                          <a:cxn ang="T34">
                            <a:pos x="T12" y="T13"/>
                          </a:cxn>
                          <a:cxn ang="T35">
                            <a:pos x="T14" y="T15"/>
                          </a:cxn>
                          <a:cxn ang="T36">
                            <a:pos x="T16" y="T17"/>
                          </a:cxn>
                          <a:cxn ang="T37">
                            <a:pos x="T18" y="T19"/>
                          </a:cxn>
                          <a:cxn ang="T38">
                            <a:pos x="T20" y="T21"/>
                          </a:cxn>
                          <a:cxn ang="T39">
                            <a:pos x="T22" y="T23"/>
                          </a:cxn>
                          <a:cxn ang="T40">
                            <a:pos x="T24" y="T25"/>
                          </a:cxn>
                          <a:cxn ang="T41">
                            <a:pos x="T26" y="T27"/>
                          </a:cxn>
                        </a:cxnLst>
                        <a:rect l="T42" t="T43" r="T44" b="T45"/>
                        <a:pathLst>
                          <a:path w="92" h="166">
                            <a:moveTo>
                              <a:pt x="0" y="12"/>
                            </a:moveTo>
                            <a:lnTo>
                              <a:pt x="13" y="31"/>
                            </a:lnTo>
                            <a:lnTo>
                              <a:pt x="20" y="59"/>
                            </a:lnTo>
                            <a:lnTo>
                              <a:pt x="24" y="92"/>
                            </a:lnTo>
                            <a:lnTo>
                              <a:pt x="30" y="121"/>
                            </a:lnTo>
                            <a:lnTo>
                              <a:pt x="32" y="166"/>
                            </a:lnTo>
                            <a:lnTo>
                              <a:pt x="60" y="160"/>
                            </a:lnTo>
                            <a:lnTo>
                              <a:pt x="90" y="153"/>
                            </a:lnTo>
                            <a:lnTo>
                              <a:pt x="92" y="124"/>
                            </a:lnTo>
                            <a:lnTo>
                              <a:pt x="85" y="94"/>
                            </a:lnTo>
                            <a:lnTo>
                              <a:pt x="77" y="64"/>
                            </a:lnTo>
                            <a:lnTo>
                              <a:pt x="66" y="36"/>
                            </a:lnTo>
                            <a:lnTo>
                              <a:pt x="40" y="0"/>
                            </a:lnTo>
                            <a:lnTo>
                              <a:pt x="0" y="8"/>
                            </a:lnTo>
                          </a:path>
                        </a:pathLst>
                      </a:custGeom>
                      <a:solidFill>
                        <a:srgbClr val="E8ECE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381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1pPr>
                        <a:lvl2pPr marL="742950" indent="-28575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pPr eaLnBrk="1" hangingPunct="1"/>
                        <a:endParaRPr lang="ko-KR" altLang="en-US"/>
                      </a:p>
                    </p:txBody>
                  </p:sp>
                  <p:sp>
                    <p:nvSpPr>
                      <p:cNvPr id="20663" name="Freeform 23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315" y="1506"/>
                        <a:ext cx="76" cy="72"/>
                      </a:xfrm>
                      <a:custGeom>
                        <a:avLst/>
                        <a:gdLst>
                          <a:gd name="T0" fmla="*/ 12 w 76"/>
                          <a:gd name="T1" fmla="*/ 69 h 71"/>
                          <a:gd name="T2" fmla="*/ 22 w 76"/>
                          <a:gd name="T3" fmla="*/ 65 h 71"/>
                          <a:gd name="T4" fmla="*/ 32 w 76"/>
                          <a:gd name="T5" fmla="*/ 64 h 71"/>
                          <a:gd name="T6" fmla="*/ 52 w 76"/>
                          <a:gd name="T7" fmla="*/ 61 h 71"/>
                          <a:gd name="T8" fmla="*/ 61 w 76"/>
                          <a:gd name="T9" fmla="*/ 61 h 71"/>
                          <a:gd name="T10" fmla="*/ 76 w 76"/>
                          <a:gd name="T11" fmla="*/ 59 h 71"/>
                          <a:gd name="T12" fmla="*/ 76 w 76"/>
                          <a:gd name="T13" fmla="*/ 40 h 71"/>
                          <a:gd name="T14" fmla="*/ 68 w 76"/>
                          <a:gd name="T15" fmla="*/ 16 h 71"/>
                          <a:gd name="T16" fmla="*/ 64 w 76"/>
                          <a:gd name="T17" fmla="*/ 6 h 71"/>
                          <a:gd name="T18" fmla="*/ 62 w 76"/>
                          <a:gd name="T19" fmla="*/ 0 h 71"/>
                          <a:gd name="T20" fmla="*/ 57 w 76"/>
                          <a:gd name="T21" fmla="*/ 0 h 71"/>
                          <a:gd name="T22" fmla="*/ 52 w 76"/>
                          <a:gd name="T23" fmla="*/ 4 h 71"/>
                          <a:gd name="T24" fmla="*/ 46 w 76"/>
                          <a:gd name="T25" fmla="*/ 7 h 71"/>
                          <a:gd name="T26" fmla="*/ 40 w 76"/>
                          <a:gd name="T27" fmla="*/ 8 h 71"/>
                          <a:gd name="T28" fmla="*/ 31 w 76"/>
                          <a:gd name="T29" fmla="*/ 7 h 71"/>
                          <a:gd name="T30" fmla="*/ 21 w 76"/>
                          <a:gd name="T31" fmla="*/ 5 h 71"/>
                          <a:gd name="T32" fmla="*/ 9 w 76"/>
                          <a:gd name="T33" fmla="*/ 2 h 71"/>
                          <a:gd name="T34" fmla="*/ 0 w 76"/>
                          <a:gd name="T35" fmla="*/ 0 h 71"/>
                          <a:gd name="T36" fmla="*/ 8 w 76"/>
                          <a:gd name="T37" fmla="*/ 26 h 71"/>
                          <a:gd name="T38" fmla="*/ 8 w 76"/>
                          <a:gd name="T39" fmla="*/ 48 h 71"/>
                          <a:gd name="T40" fmla="*/ 6 w 76"/>
                          <a:gd name="T41" fmla="*/ 72 h 71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w 76"/>
                          <a:gd name="T64" fmla="*/ 0 h 71"/>
                          <a:gd name="T65" fmla="*/ 76 w 76"/>
                          <a:gd name="T66" fmla="*/ 71 h 71"/>
                        </a:gdLst>
                        <a:ahLst/>
                        <a:cxnLst>
                          <a:cxn ang="T42">
                            <a:pos x="T0" y="T1"/>
                          </a:cxn>
                          <a:cxn ang="T43">
                            <a:pos x="T2" y="T3"/>
                          </a:cxn>
                          <a:cxn ang="T44">
                            <a:pos x="T4" y="T5"/>
                          </a:cxn>
                          <a:cxn ang="T45">
                            <a:pos x="T6" y="T7"/>
                          </a:cxn>
                          <a:cxn ang="T46">
                            <a:pos x="T8" y="T9"/>
                          </a:cxn>
                          <a:cxn ang="T47">
                            <a:pos x="T10" y="T11"/>
                          </a:cxn>
                          <a:cxn ang="T48">
                            <a:pos x="T12" y="T13"/>
                          </a:cxn>
                          <a:cxn ang="T49">
                            <a:pos x="T14" y="T15"/>
                          </a:cxn>
                          <a:cxn ang="T50">
                            <a:pos x="T16" y="T17"/>
                          </a:cxn>
                          <a:cxn ang="T51">
                            <a:pos x="T18" y="T19"/>
                          </a:cxn>
                          <a:cxn ang="T52">
                            <a:pos x="T20" y="T21"/>
                          </a:cxn>
                          <a:cxn ang="T53">
                            <a:pos x="T22" y="T23"/>
                          </a:cxn>
                          <a:cxn ang="T54">
                            <a:pos x="T24" y="T25"/>
                          </a:cxn>
                          <a:cxn ang="T55">
                            <a:pos x="T26" y="T27"/>
                          </a:cxn>
                          <a:cxn ang="T56">
                            <a:pos x="T28" y="T29"/>
                          </a:cxn>
                          <a:cxn ang="T57">
                            <a:pos x="T30" y="T31"/>
                          </a:cxn>
                          <a:cxn ang="T58">
                            <a:pos x="T32" y="T33"/>
                          </a:cxn>
                          <a:cxn ang="T59">
                            <a:pos x="T34" y="T35"/>
                          </a:cxn>
                          <a:cxn ang="T60">
                            <a:pos x="T36" y="T37"/>
                          </a:cxn>
                          <a:cxn ang="T61">
                            <a:pos x="T38" y="T39"/>
                          </a:cxn>
                          <a:cxn ang="T62">
                            <a:pos x="T40" y="T41"/>
                          </a:cxn>
                        </a:cxnLst>
                        <a:rect l="T63" t="T64" r="T65" b="T66"/>
                        <a:pathLst>
                          <a:path w="76" h="71">
                            <a:moveTo>
                              <a:pt x="12" y="68"/>
                            </a:moveTo>
                            <a:lnTo>
                              <a:pt x="22" y="64"/>
                            </a:lnTo>
                            <a:lnTo>
                              <a:pt x="32" y="63"/>
                            </a:lnTo>
                            <a:lnTo>
                              <a:pt x="52" y="60"/>
                            </a:lnTo>
                            <a:lnTo>
                              <a:pt x="61" y="60"/>
                            </a:lnTo>
                            <a:lnTo>
                              <a:pt x="76" y="58"/>
                            </a:lnTo>
                            <a:lnTo>
                              <a:pt x="76" y="39"/>
                            </a:lnTo>
                            <a:lnTo>
                              <a:pt x="68" y="16"/>
                            </a:lnTo>
                            <a:lnTo>
                              <a:pt x="64" y="6"/>
                            </a:lnTo>
                            <a:lnTo>
                              <a:pt x="62" y="0"/>
                            </a:lnTo>
                            <a:lnTo>
                              <a:pt x="57" y="0"/>
                            </a:lnTo>
                            <a:lnTo>
                              <a:pt x="52" y="4"/>
                            </a:lnTo>
                            <a:lnTo>
                              <a:pt x="46" y="7"/>
                            </a:lnTo>
                            <a:lnTo>
                              <a:pt x="40" y="8"/>
                            </a:lnTo>
                            <a:lnTo>
                              <a:pt x="31" y="7"/>
                            </a:lnTo>
                            <a:lnTo>
                              <a:pt x="21" y="5"/>
                            </a:lnTo>
                            <a:lnTo>
                              <a:pt x="9" y="2"/>
                            </a:lnTo>
                            <a:lnTo>
                              <a:pt x="0" y="0"/>
                            </a:lnTo>
                            <a:lnTo>
                              <a:pt x="8" y="26"/>
                            </a:lnTo>
                            <a:lnTo>
                              <a:pt x="8" y="47"/>
                            </a:lnTo>
                            <a:lnTo>
                              <a:pt x="6" y="71"/>
                            </a:lnTo>
                          </a:path>
                        </a:pathLst>
                      </a:custGeom>
                      <a:solidFill>
                        <a:srgbClr val="C8CCC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381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1pPr>
                        <a:lvl2pPr marL="742950" indent="-28575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pPr eaLnBrk="1" hangingPunct="1"/>
                        <a:endParaRPr lang="ko-KR" altLang="en-US"/>
                      </a:p>
                    </p:txBody>
                  </p:sp>
                  <p:grpSp>
                    <p:nvGrpSpPr>
                      <p:cNvPr id="20664" name="Group 234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0"/>
                        <a:ext cx="1328" cy="1484"/>
                        <a:chOff x="0" y="0"/>
                        <a:chExt cx="1328" cy="1484"/>
                      </a:xfrm>
                    </p:grpSpPr>
                    <p:grpSp>
                      <p:nvGrpSpPr>
                        <p:cNvPr id="20665" name="Group 235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0" y="0"/>
                          <a:ext cx="1328" cy="1484"/>
                          <a:chOff x="0" y="0"/>
                          <a:chExt cx="1328" cy="1484"/>
                        </a:xfrm>
                      </p:grpSpPr>
                      <p:sp>
                        <p:nvSpPr>
                          <p:cNvPr id="20666" name="Freeform 236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" y="850"/>
                            <a:ext cx="1325" cy="767"/>
                          </a:xfrm>
                          <a:custGeom>
                            <a:avLst/>
                            <a:gdLst>
                              <a:gd name="T0" fmla="*/ 0 w 1324"/>
                              <a:gd name="T1" fmla="*/ 0 h 766"/>
                              <a:gd name="T2" fmla="*/ 0 w 1324"/>
                              <a:gd name="T3" fmla="*/ 767 h 766"/>
                              <a:gd name="T4" fmla="*/ 1317 w 1324"/>
                              <a:gd name="T5" fmla="*/ 750 h 766"/>
                              <a:gd name="T6" fmla="*/ 1325 w 1324"/>
                              <a:gd name="T7" fmla="*/ 697 h 766"/>
                              <a:gd name="T8" fmla="*/ 1321 w 1324"/>
                              <a:gd name="T9" fmla="*/ 654 h 766"/>
                              <a:gd name="T10" fmla="*/ 1313 w 1324"/>
                              <a:gd name="T11" fmla="*/ 615 h 766"/>
                              <a:gd name="T12" fmla="*/ 1293 w 1324"/>
                              <a:gd name="T13" fmla="*/ 566 h 766"/>
                              <a:gd name="T14" fmla="*/ 1222 w 1324"/>
                              <a:gd name="T15" fmla="*/ 565 h 766"/>
                              <a:gd name="T16" fmla="*/ 1148 w 1324"/>
                              <a:gd name="T17" fmla="*/ 568 h 766"/>
                              <a:gd name="T18" fmla="*/ 1107 w 1324"/>
                              <a:gd name="T19" fmla="*/ 553 h 766"/>
                              <a:gd name="T20" fmla="*/ 1040 w 1324"/>
                              <a:gd name="T21" fmla="*/ 553 h 766"/>
                              <a:gd name="T22" fmla="*/ 992 w 1324"/>
                              <a:gd name="T23" fmla="*/ 550 h 766"/>
                              <a:gd name="T24" fmla="*/ 957 w 1324"/>
                              <a:gd name="T25" fmla="*/ 535 h 766"/>
                              <a:gd name="T26" fmla="*/ 934 w 1324"/>
                              <a:gd name="T27" fmla="*/ 510 h 766"/>
                              <a:gd name="T28" fmla="*/ 901 w 1324"/>
                              <a:gd name="T29" fmla="*/ 513 h 766"/>
                              <a:gd name="T30" fmla="*/ 837 w 1324"/>
                              <a:gd name="T31" fmla="*/ 482 h 766"/>
                              <a:gd name="T32" fmla="*/ 761 w 1324"/>
                              <a:gd name="T33" fmla="*/ 391 h 766"/>
                              <a:gd name="T34" fmla="*/ 691 w 1324"/>
                              <a:gd name="T35" fmla="*/ 299 h 766"/>
                              <a:gd name="T36" fmla="*/ 656 w 1324"/>
                              <a:gd name="T37" fmla="*/ 241 h 766"/>
                              <a:gd name="T38" fmla="*/ 626 w 1324"/>
                              <a:gd name="T39" fmla="*/ 152 h 766"/>
                              <a:gd name="T40" fmla="*/ 597 w 1324"/>
                              <a:gd name="T41" fmla="*/ 72 h 766"/>
                              <a:gd name="T42" fmla="*/ 520 w 1324"/>
                              <a:gd name="T43" fmla="*/ 0 h 766"/>
                              <a:gd name="T44" fmla="*/ 0 w 1324"/>
                              <a:gd name="T45" fmla="*/ 0 h 766"/>
                              <a:gd name="T46" fmla="*/ 0 60000 65536"/>
                              <a:gd name="T47" fmla="*/ 0 60000 65536"/>
                              <a:gd name="T48" fmla="*/ 0 60000 65536"/>
                              <a:gd name="T49" fmla="*/ 0 60000 65536"/>
                              <a:gd name="T50" fmla="*/ 0 60000 65536"/>
                              <a:gd name="T51" fmla="*/ 0 60000 65536"/>
                              <a:gd name="T52" fmla="*/ 0 60000 65536"/>
                              <a:gd name="T53" fmla="*/ 0 60000 65536"/>
                              <a:gd name="T54" fmla="*/ 0 60000 65536"/>
                              <a:gd name="T55" fmla="*/ 0 60000 65536"/>
                              <a:gd name="T56" fmla="*/ 0 60000 65536"/>
                              <a:gd name="T57" fmla="*/ 0 60000 65536"/>
                              <a:gd name="T58" fmla="*/ 0 60000 65536"/>
                              <a:gd name="T59" fmla="*/ 0 60000 65536"/>
                              <a:gd name="T60" fmla="*/ 0 60000 65536"/>
                              <a:gd name="T61" fmla="*/ 0 60000 65536"/>
                              <a:gd name="T62" fmla="*/ 0 60000 65536"/>
                              <a:gd name="T63" fmla="*/ 0 60000 65536"/>
                              <a:gd name="T64" fmla="*/ 0 60000 65536"/>
                              <a:gd name="T65" fmla="*/ 0 60000 65536"/>
                              <a:gd name="T66" fmla="*/ 0 60000 65536"/>
                              <a:gd name="T67" fmla="*/ 0 60000 65536"/>
                              <a:gd name="T68" fmla="*/ 0 60000 65536"/>
                              <a:gd name="T69" fmla="*/ 0 w 1324"/>
                              <a:gd name="T70" fmla="*/ 0 h 766"/>
                              <a:gd name="T71" fmla="*/ 1324 w 1324"/>
                              <a:gd name="T72" fmla="*/ 766 h 766"/>
                            </a:gdLst>
                            <a:ahLst/>
                            <a:cxnLst>
                              <a:cxn ang="T46">
                                <a:pos x="T0" y="T1"/>
                              </a:cxn>
                              <a:cxn ang="T47">
                                <a:pos x="T2" y="T3"/>
                              </a:cxn>
                              <a:cxn ang="T48">
                                <a:pos x="T4" y="T5"/>
                              </a:cxn>
                              <a:cxn ang="T49">
                                <a:pos x="T6" y="T7"/>
                              </a:cxn>
                              <a:cxn ang="T50">
                                <a:pos x="T8" y="T9"/>
                              </a:cxn>
                              <a:cxn ang="T51">
                                <a:pos x="T10" y="T11"/>
                              </a:cxn>
                              <a:cxn ang="T52">
                                <a:pos x="T12" y="T13"/>
                              </a:cxn>
                              <a:cxn ang="T53">
                                <a:pos x="T14" y="T15"/>
                              </a:cxn>
                              <a:cxn ang="T54">
                                <a:pos x="T16" y="T17"/>
                              </a:cxn>
                              <a:cxn ang="T55">
                                <a:pos x="T18" y="T19"/>
                              </a:cxn>
                              <a:cxn ang="T56">
                                <a:pos x="T20" y="T21"/>
                              </a:cxn>
                              <a:cxn ang="T57">
                                <a:pos x="T22" y="T23"/>
                              </a:cxn>
                              <a:cxn ang="T58">
                                <a:pos x="T24" y="T25"/>
                              </a:cxn>
                              <a:cxn ang="T59">
                                <a:pos x="T26" y="T27"/>
                              </a:cxn>
                              <a:cxn ang="T60">
                                <a:pos x="T28" y="T29"/>
                              </a:cxn>
                              <a:cxn ang="T61">
                                <a:pos x="T30" y="T31"/>
                              </a:cxn>
                              <a:cxn ang="T62">
                                <a:pos x="T32" y="T33"/>
                              </a:cxn>
                              <a:cxn ang="T63">
                                <a:pos x="T34" y="T35"/>
                              </a:cxn>
                              <a:cxn ang="T64">
                                <a:pos x="T36" y="T37"/>
                              </a:cxn>
                              <a:cxn ang="T65">
                                <a:pos x="T38" y="T39"/>
                              </a:cxn>
                              <a:cxn ang="T66">
                                <a:pos x="T40" y="T41"/>
                              </a:cxn>
                              <a:cxn ang="T67">
                                <a:pos x="T42" y="T43"/>
                              </a:cxn>
                              <a:cxn ang="T68">
                                <a:pos x="T44" y="T45"/>
                              </a:cxn>
                            </a:cxnLst>
                            <a:rect l="T69" t="T70" r="T71" b="T72"/>
                            <a:pathLst>
                              <a:path w="1324" h="766">
                                <a:moveTo>
                                  <a:pt x="0" y="0"/>
                                </a:moveTo>
                                <a:lnTo>
                                  <a:pt x="0" y="766"/>
                                </a:lnTo>
                                <a:lnTo>
                                  <a:pt x="1316" y="749"/>
                                </a:lnTo>
                                <a:lnTo>
                                  <a:pt x="1324" y="696"/>
                                </a:lnTo>
                                <a:lnTo>
                                  <a:pt x="1320" y="653"/>
                                </a:lnTo>
                                <a:lnTo>
                                  <a:pt x="1312" y="614"/>
                                </a:lnTo>
                                <a:lnTo>
                                  <a:pt x="1292" y="565"/>
                                </a:lnTo>
                                <a:lnTo>
                                  <a:pt x="1221" y="564"/>
                                </a:lnTo>
                                <a:lnTo>
                                  <a:pt x="1147" y="567"/>
                                </a:lnTo>
                                <a:lnTo>
                                  <a:pt x="1106" y="552"/>
                                </a:lnTo>
                                <a:lnTo>
                                  <a:pt x="1039" y="552"/>
                                </a:lnTo>
                                <a:lnTo>
                                  <a:pt x="991" y="549"/>
                                </a:lnTo>
                                <a:lnTo>
                                  <a:pt x="956" y="534"/>
                                </a:lnTo>
                                <a:lnTo>
                                  <a:pt x="933" y="509"/>
                                </a:lnTo>
                                <a:lnTo>
                                  <a:pt x="900" y="512"/>
                                </a:lnTo>
                                <a:lnTo>
                                  <a:pt x="836" y="481"/>
                                </a:lnTo>
                                <a:lnTo>
                                  <a:pt x="760" y="390"/>
                                </a:lnTo>
                                <a:lnTo>
                                  <a:pt x="690" y="299"/>
                                </a:lnTo>
                                <a:lnTo>
                                  <a:pt x="656" y="241"/>
                                </a:lnTo>
                                <a:lnTo>
                                  <a:pt x="626" y="152"/>
                                </a:lnTo>
                                <a:lnTo>
                                  <a:pt x="597" y="72"/>
                                </a:lnTo>
                                <a:lnTo>
                                  <a:pt x="520" y="0"/>
                                </a:lnTo>
                                <a:lnTo>
                                  <a:pt x="0" y="0"/>
                                </a:lnTo>
                              </a:path>
                            </a:pathLst>
                          </a:custGeom>
                          <a:solidFill>
                            <a:srgbClr val="000000"/>
                          </a:solidFill>
                          <a:ln>
                            <a:noFill/>
                          </a:ln>
                          <a:extLst>
                            <a:ext uri="{91240B29-F687-4F45-9708-019B960494DF}">
                              <a14:hiddenLine xmlns:a14="http://schemas.microsoft.com/office/drawing/2010/main" w="3810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/>
                          <a:lstStyle>
                            <a:lvl1pPr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1pPr>
                            <a:lvl2pPr marL="742950" indent="-28575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2pPr>
                            <a:lvl3pPr marL="11430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3pPr>
                            <a:lvl4pPr marL="16002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4pPr>
                            <a:lvl5pPr marL="20574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9pPr>
                          </a:lstStyle>
                          <a:p>
                            <a:pPr eaLnBrk="1" hangingPunct="1"/>
                            <a:endParaRPr lang="ko-KR" altLang="en-US"/>
                          </a:p>
                        </p:txBody>
                      </p:sp>
                      <p:grpSp>
                        <p:nvGrpSpPr>
                          <p:cNvPr id="20667" name="Group 237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68" y="0"/>
                            <a:ext cx="453" cy="601"/>
                            <a:chOff x="168" y="0"/>
                            <a:chExt cx="453" cy="601"/>
                          </a:xfrm>
                        </p:grpSpPr>
                        <p:sp>
                          <p:nvSpPr>
                            <p:cNvPr id="20668" name="Freeform 238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183" y="568"/>
                              <a:ext cx="119" cy="102"/>
                            </a:xfrm>
                            <a:custGeom>
                              <a:avLst/>
                              <a:gdLst>
                                <a:gd name="T0" fmla="*/ 0 w 118"/>
                                <a:gd name="T1" fmla="*/ 80 h 101"/>
                                <a:gd name="T2" fmla="*/ 30 w 118"/>
                                <a:gd name="T3" fmla="*/ 0 h 101"/>
                                <a:gd name="T4" fmla="*/ 119 w 118"/>
                                <a:gd name="T5" fmla="*/ 28 h 101"/>
                                <a:gd name="T6" fmla="*/ 96 w 118"/>
                                <a:gd name="T7" fmla="*/ 102 h 101"/>
                                <a:gd name="T8" fmla="*/ 0 w 118"/>
                                <a:gd name="T9" fmla="*/ 85 h 101"/>
                                <a:gd name="T10" fmla="*/ 0 60000 65536"/>
                                <a:gd name="T11" fmla="*/ 0 60000 65536"/>
                                <a:gd name="T12" fmla="*/ 0 60000 65536"/>
                                <a:gd name="T13" fmla="*/ 0 60000 65536"/>
                                <a:gd name="T14" fmla="*/ 0 60000 65536"/>
                                <a:gd name="T15" fmla="*/ 0 w 118"/>
                                <a:gd name="T16" fmla="*/ 0 h 101"/>
                                <a:gd name="T17" fmla="*/ 118 w 118"/>
                                <a:gd name="T18" fmla="*/ 101 h 101"/>
                              </a:gdLst>
                              <a:ahLst/>
                              <a:cxnLst>
                                <a:cxn ang="T10">
                                  <a:pos x="T0" y="T1"/>
                                </a:cxn>
                                <a:cxn ang="T11">
                                  <a:pos x="T2" y="T3"/>
                                </a:cxn>
                                <a:cxn ang="T12">
                                  <a:pos x="T4" y="T5"/>
                                </a:cxn>
                                <a:cxn ang="T13">
                                  <a:pos x="T6" y="T7"/>
                                </a:cxn>
                                <a:cxn ang="T14">
                                  <a:pos x="T8" y="T9"/>
                                </a:cxn>
                              </a:cxnLst>
                              <a:rect l="T15" t="T16" r="T17" b="T18"/>
                              <a:pathLst>
                                <a:path w="118" h="101">
                                  <a:moveTo>
                                    <a:pt x="0" y="79"/>
                                  </a:moveTo>
                                  <a:lnTo>
                                    <a:pt x="30" y="0"/>
                                  </a:lnTo>
                                  <a:lnTo>
                                    <a:pt x="118" y="28"/>
                                  </a:lnTo>
                                  <a:lnTo>
                                    <a:pt x="95" y="101"/>
                                  </a:lnTo>
                                  <a:lnTo>
                                    <a:pt x="0" y="84"/>
                                  </a:lnTo>
                                </a:path>
                              </a:pathLst>
                            </a:custGeom>
                            <a:solidFill>
                              <a:srgbClr val="F8D4B8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381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>
                              <a:lvl1pPr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1pPr>
                              <a:lvl2pPr marL="742950" indent="-28575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2pPr>
                              <a:lvl3pPr marL="11430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3pPr>
                              <a:lvl4pPr marL="16002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4pPr>
                              <a:lvl5pPr marL="20574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5pPr>
                              <a:lvl6pPr marL="25146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6pPr>
                              <a:lvl7pPr marL="29718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7pPr>
                              <a:lvl8pPr marL="34290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8pPr>
                              <a:lvl9pPr marL="38862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9pPr>
                            </a:lstStyle>
                            <a:p>
                              <a:pPr eaLnBrk="1" hangingPunct="1"/>
                              <a:endParaRPr lang="ko-KR" altLang="en-US"/>
                            </a:p>
                          </p:txBody>
                        </p:sp>
                        <p:grpSp>
                          <p:nvGrpSpPr>
                            <p:cNvPr id="20669" name="Group 239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0" y="0"/>
                              <a:ext cx="453" cy="601"/>
                              <a:chOff x="0" y="0"/>
                              <a:chExt cx="453" cy="601"/>
                            </a:xfrm>
                          </p:grpSpPr>
                          <p:sp>
                            <p:nvSpPr>
                              <p:cNvPr id="20670" name="Freeform 240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280" y="304"/>
                                <a:ext cx="343" cy="428"/>
                              </a:xfrm>
                              <a:custGeom>
                                <a:avLst/>
                                <a:gdLst>
                                  <a:gd name="T0" fmla="*/ 320 w 342"/>
                                  <a:gd name="T1" fmla="*/ 168 h 428"/>
                                  <a:gd name="T2" fmla="*/ 335 w 342"/>
                                  <a:gd name="T3" fmla="*/ 150 h 428"/>
                                  <a:gd name="T4" fmla="*/ 343 w 342"/>
                                  <a:gd name="T5" fmla="*/ 124 h 428"/>
                                  <a:gd name="T6" fmla="*/ 343 w 342"/>
                                  <a:gd name="T7" fmla="*/ 84 h 428"/>
                                  <a:gd name="T8" fmla="*/ 338 w 342"/>
                                  <a:gd name="T9" fmla="*/ 36 h 428"/>
                                  <a:gd name="T10" fmla="*/ 325 w 342"/>
                                  <a:gd name="T11" fmla="*/ 0 h 428"/>
                                  <a:gd name="T12" fmla="*/ 18 w 342"/>
                                  <a:gd name="T13" fmla="*/ 273 h 428"/>
                                  <a:gd name="T14" fmla="*/ 0 w 342"/>
                                  <a:gd name="T15" fmla="*/ 360 h 428"/>
                                  <a:gd name="T16" fmla="*/ 144 w 342"/>
                                  <a:gd name="T17" fmla="*/ 420 h 428"/>
                                  <a:gd name="T18" fmla="*/ 168 w 342"/>
                                  <a:gd name="T19" fmla="*/ 415 h 428"/>
                                  <a:gd name="T20" fmla="*/ 198 w 342"/>
                                  <a:gd name="T21" fmla="*/ 428 h 428"/>
                                  <a:gd name="T22" fmla="*/ 227 w 342"/>
                                  <a:gd name="T23" fmla="*/ 428 h 428"/>
                                  <a:gd name="T24" fmla="*/ 257 w 342"/>
                                  <a:gd name="T25" fmla="*/ 403 h 428"/>
                                  <a:gd name="T26" fmla="*/ 276 w 342"/>
                                  <a:gd name="T27" fmla="*/ 354 h 428"/>
                                  <a:gd name="T28" fmla="*/ 289 w 342"/>
                                  <a:gd name="T29" fmla="*/ 312 h 428"/>
                                  <a:gd name="T30" fmla="*/ 301 w 342"/>
                                  <a:gd name="T31" fmla="*/ 288 h 428"/>
                                  <a:gd name="T32" fmla="*/ 313 w 342"/>
                                  <a:gd name="T33" fmla="*/ 246 h 428"/>
                                  <a:gd name="T34" fmla="*/ 319 w 342"/>
                                  <a:gd name="T35" fmla="*/ 206 h 428"/>
                                  <a:gd name="T36" fmla="*/ 320 w 342"/>
                                  <a:gd name="T37" fmla="*/ 171 h 428"/>
                                  <a:gd name="T38" fmla="*/ 0 60000 65536"/>
                                  <a:gd name="T39" fmla="*/ 0 60000 65536"/>
                                  <a:gd name="T40" fmla="*/ 0 60000 65536"/>
                                  <a:gd name="T41" fmla="*/ 0 60000 65536"/>
                                  <a:gd name="T42" fmla="*/ 0 60000 65536"/>
                                  <a:gd name="T43" fmla="*/ 0 60000 65536"/>
                                  <a:gd name="T44" fmla="*/ 0 60000 65536"/>
                                  <a:gd name="T45" fmla="*/ 0 60000 65536"/>
                                  <a:gd name="T46" fmla="*/ 0 60000 65536"/>
                                  <a:gd name="T47" fmla="*/ 0 60000 65536"/>
                                  <a:gd name="T48" fmla="*/ 0 60000 65536"/>
                                  <a:gd name="T49" fmla="*/ 0 60000 65536"/>
                                  <a:gd name="T50" fmla="*/ 0 60000 65536"/>
                                  <a:gd name="T51" fmla="*/ 0 60000 65536"/>
                                  <a:gd name="T52" fmla="*/ 0 60000 65536"/>
                                  <a:gd name="T53" fmla="*/ 0 60000 65536"/>
                                  <a:gd name="T54" fmla="*/ 0 60000 65536"/>
                                  <a:gd name="T55" fmla="*/ 0 60000 65536"/>
                                  <a:gd name="T56" fmla="*/ 0 60000 65536"/>
                                  <a:gd name="T57" fmla="*/ 0 w 342"/>
                                  <a:gd name="T58" fmla="*/ 0 h 428"/>
                                  <a:gd name="T59" fmla="*/ 342 w 342"/>
                                  <a:gd name="T60" fmla="*/ 428 h 428"/>
                                </a:gdLst>
                                <a:ahLst/>
                                <a:cxnLst>
                                  <a:cxn ang="T38">
                                    <a:pos x="T0" y="T1"/>
                                  </a:cxn>
                                  <a:cxn ang="T39">
                                    <a:pos x="T2" y="T3"/>
                                  </a:cxn>
                                  <a:cxn ang="T40">
                                    <a:pos x="T4" y="T5"/>
                                  </a:cxn>
                                  <a:cxn ang="T41">
                                    <a:pos x="T6" y="T7"/>
                                  </a:cxn>
                                  <a:cxn ang="T42">
                                    <a:pos x="T8" y="T9"/>
                                  </a:cxn>
                                  <a:cxn ang="T43">
                                    <a:pos x="T10" y="T11"/>
                                  </a:cxn>
                                  <a:cxn ang="T44">
                                    <a:pos x="T12" y="T13"/>
                                  </a:cxn>
                                  <a:cxn ang="T45">
                                    <a:pos x="T14" y="T15"/>
                                  </a:cxn>
                                  <a:cxn ang="T46">
                                    <a:pos x="T16" y="T17"/>
                                  </a:cxn>
                                  <a:cxn ang="T47">
                                    <a:pos x="T18" y="T19"/>
                                  </a:cxn>
                                  <a:cxn ang="T48">
                                    <a:pos x="T20" y="T21"/>
                                  </a:cxn>
                                  <a:cxn ang="T49">
                                    <a:pos x="T22" y="T23"/>
                                  </a:cxn>
                                  <a:cxn ang="T50">
                                    <a:pos x="T24" y="T25"/>
                                  </a:cxn>
                                  <a:cxn ang="T51">
                                    <a:pos x="T26" y="T27"/>
                                  </a:cxn>
                                  <a:cxn ang="T52">
                                    <a:pos x="T28" y="T29"/>
                                  </a:cxn>
                                  <a:cxn ang="T53">
                                    <a:pos x="T30" y="T31"/>
                                  </a:cxn>
                                  <a:cxn ang="T54">
                                    <a:pos x="T32" y="T33"/>
                                  </a:cxn>
                                  <a:cxn ang="T55">
                                    <a:pos x="T34" y="T35"/>
                                  </a:cxn>
                                  <a:cxn ang="T56">
                                    <a:pos x="T36" y="T37"/>
                                  </a:cxn>
                                </a:cxnLst>
                                <a:rect l="T57" t="T58" r="T59" b="T60"/>
                                <a:pathLst>
                                  <a:path w="342" h="428">
                                    <a:moveTo>
                                      <a:pt x="319" y="168"/>
                                    </a:moveTo>
                                    <a:lnTo>
                                      <a:pt x="334" y="150"/>
                                    </a:lnTo>
                                    <a:lnTo>
                                      <a:pt x="342" y="124"/>
                                    </a:lnTo>
                                    <a:lnTo>
                                      <a:pt x="342" y="84"/>
                                    </a:lnTo>
                                    <a:lnTo>
                                      <a:pt x="337" y="36"/>
                                    </a:lnTo>
                                    <a:lnTo>
                                      <a:pt x="324" y="0"/>
                                    </a:lnTo>
                                    <a:lnTo>
                                      <a:pt x="18" y="273"/>
                                    </a:lnTo>
                                    <a:lnTo>
                                      <a:pt x="0" y="360"/>
                                    </a:lnTo>
                                    <a:lnTo>
                                      <a:pt x="144" y="420"/>
                                    </a:lnTo>
                                    <a:lnTo>
                                      <a:pt x="168" y="415"/>
                                    </a:lnTo>
                                    <a:lnTo>
                                      <a:pt x="197" y="428"/>
                                    </a:lnTo>
                                    <a:lnTo>
                                      <a:pt x="226" y="428"/>
                                    </a:lnTo>
                                    <a:lnTo>
                                      <a:pt x="256" y="403"/>
                                    </a:lnTo>
                                    <a:lnTo>
                                      <a:pt x="275" y="354"/>
                                    </a:lnTo>
                                    <a:lnTo>
                                      <a:pt x="288" y="312"/>
                                    </a:lnTo>
                                    <a:lnTo>
                                      <a:pt x="300" y="288"/>
                                    </a:lnTo>
                                    <a:lnTo>
                                      <a:pt x="312" y="246"/>
                                    </a:lnTo>
                                    <a:lnTo>
                                      <a:pt x="318" y="206"/>
                                    </a:lnTo>
                                    <a:lnTo>
                                      <a:pt x="319" y="171"/>
                                    </a:lnTo>
                                  </a:path>
                                </a:pathLst>
                              </a:custGeom>
                              <a:solidFill>
                                <a:srgbClr val="F0B490"/>
                              </a:solidFill>
                              <a:ln>
                                <a:noFill/>
                              </a:ln>
                              <a:extLst>
                                <a:ext uri="{91240B29-F687-4F45-9708-019B960494DF}">
                                  <a14:hiddenLine xmlns:a14="http://schemas.microsoft.com/office/drawing/2010/main" w="3810">
                                    <a:solidFill>
                                      <a:srgbClr val="000000"/>
                                    </a:solidFill>
                                    <a:round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  <p:txBody>
                              <a:bodyPr/>
                              <a:lstStyle>
                                <a:lvl1pPr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1pPr>
                                <a:lvl2pPr marL="742950" indent="-28575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2pPr>
                                <a:lvl3pPr marL="11430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3pPr>
                                <a:lvl4pPr marL="16002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4pPr>
                                <a:lvl5pPr marL="20574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5pPr>
                                <a:lvl6pPr marL="25146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6pPr>
                                <a:lvl7pPr marL="29718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7pPr>
                                <a:lvl8pPr marL="34290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8pPr>
                                <a:lvl9pPr marL="38862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9pPr>
                              </a:lstStyle>
                              <a:p>
                                <a:pPr eaLnBrk="1" hangingPunct="1"/>
                                <a:endParaRPr lang="ko-KR" altLang="en-US"/>
                              </a:p>
                            </p:txBody>
                          </p:sp>
                          <p:sp>
                            <p:nvSpPr>
                              <p:cNvPr id="20671" name="Freeform 241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441" y="428"/>
                                <a:ext cx="76" cy="139"/>
                              </a:xfrm>
                              <a:custGeom>
                                <a:avLst/>
                                <a:gdLst>
                                  <a:gd name="T0" fmla="*/ 0 w 75"/>
                                  <a:gd name="T1" fmla="*/ 133 h 138"/>
                                  <a:gd name="T2" fmla="*/ 34 w 75"/>
                                  <a:gd name="T3" fmla="*/ 130 h 138"/>
                                  <a:gd name="T4" fmla="*/ 61 w 75"/>
                                  <a:gd name="T5" fmla="*/ 139 h 138"/>
                                  <a:gd name="T6" fmla="*/ 49 w 75"/>
                                  <a:gd name="T7" fmla="*/ 114 h 138"/>
                                  <a:gd name="T8" fmla="*/ 49 w 75"/>
                                  <a:gd name="T9" fmla="*/ 66 h 138"/>
                                  <a:gd name="T10" fmla="*/ 76 w 75"/>
                                  <a:gd name="T11" fmla="*/ 0 h 138"/>
                                  <a:gd name="T12" fmla="*/ 6 w 75"/>
                                  <a:gd name="T13" fmla="*/ 17 h 138"/>
                                  <a:gd name="T14" fmla="*/ 1 w 75"/>
                                  <a:gd name="T15" fmla="*/ 137 h 138"/>
                                  <a:gd name="T16" fmla="*/ 0 60000 65536"/>
                                  <a:gd name="T17" fmla="*/ 0 60000 65536"/>
                                  <a:gd name="T18" fmla="*/ 0 60000 65536"/>
                                  <a:gd name="T19" fmla="*/ 0 60000 65536"/>
                                  <a:gd name="T20" fmla="*/ 0 60000 65536"/>
                                  <a:gd name="T21" fmla="*/ 0 60000 65536"/>
                                  <a:gd name="T22" fmla="*/ 0 60000 65536"/>
                                  <a:gd name="T23" fmla="*/ 0 60000 65536"/>
                                  <a:gd name="T24" fmla="*/ 0 w 75"/>
                                  <a:gd name="T25" fmla="*/ 0 h 138"/>
                                  <a:gd name="T26" fmla="*/ 75 w 75"/>
                                  <a:gd name="T27" fmla="*/ 138 h 138"/>
                                </a:gdLst>
                                <a:ahLst/>
                                <a:cxnLst>
                                  <a:cxn ang="T16">
                                    <a:pos x="T0" y="T1"/>
                                  </a:cxn>
                                  <a:cxn ang="T17">
                                    <a:pos x="T2" y="T3"/>
                                  </a:cxn>
                                  <a:cxn ang="T18">
                                    <a:pos x="T4" y="T5"/>
                                  </a:cxn>
                                  <a:cxn ang="T19">
                                    <a:pos x="T6" y="T7"/>
                                  </a:cxn>
                                  <a:cxn ang="T20">
                                    <a:pos x="T8" y="T9"/>
                                  </a:cxn>
                                  <a:cxn ang="T21">
                                    <a:pos x="T10" y="T11"/>
                                  </a:cxn>
                                  <a:cxn ang="T22">
                                    <a:pos x="T12" y="T13"/>
                                  </a:cxn>
                                  <a:cxn ang="T23">
                                    <a:pos x="T14" y="T15"/>
                                  </a:cxn>
                                </a:cxnLst>
                                <a:rect l="T24" t="T25" r="T26" b="T27"/>
                                <a:pathLst>
                                  <a:path w="75" h="138">
                                    <a:moveTo>
                                      <a:pt x="0" y="132"/>
                                    </a:moveTo>
                                    <a:lnTo>
                                      <a:pt x="34" y="129"/>
                                    </a:lnTo>
                                    <a:lnTo>
                                      <a:pt x="60" y="138"/>
                                    </a:lnTo>
                                    <a:lnTo>
                                      <a:pt x="48" y="113"/>
                                    </a:lnTo>
                                    <a:lnTo>
                                      <a:pt x="48" y="66"/>
                                    </a:lnTo>
                                    <a:lnTo>
                                      <a:pt x="75" y="0"/>
                                    </a:lnTo>
                                    <a:lnTo>
                                      <a:pt x="6" y="17"/>
                                    </a:lnTo>
                                    <a:lnTo>
                                      <a:pt x="1" y="136"/>
                                    </a:lnTo>
                                  </a:path>
                                </a:pathLst>
                              </a:custGeom>
                              <a:solidFill>
                                <a:srgbClr val="C88858"/>
                              </a:solidFill>
                              <a:ln>
                                <a:noFill/>
                              </a:ln>
                              <a:extLst>
                                <a:ext uri="{91240B29-F687-4F45-9708-019B960494DF}">
                                  <a14:hiddenLine xmlns:a14="http://schemas.microsoft.com/office/drawing/2010/main" w="3810">
                                    <a:solidFill>
                                      <a:srgbClr val="000000"/>
                                    </a:solidFill>
                                    <a:round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  <p:txBody>
                              <a:bodyPr/>
                              <a:lstStyle>
                                <a:lvl1pPr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1pPr>
                                <a:lvl2pPr marL="742950" indent="-28575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2pPr>
                                <a:lvl3pPr marL="11430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3pPr>
                                <a:lvl4pPr marL="16002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4pPr>
                                <a:lvl5pPr marL="20574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5pPr>
                                <a:lvl6pPr marL="25146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6pPr>
                                <a:lvl7pPr marL="29718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7pPr>
                                <a:lvl8pPr marL="34290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8pPr>
                                <a:lvl9pPr marL="38862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9pPr>
                              </a:lstStyle>
                              <a:p>
                                <a:pPr eaLnBrk="1" hangingPunct="1"/>
                                <a:endParaRPr lang="ko-KR" altLang="en-US"/>
                              </a:p>
                            </p:txBody>
                          </p:sp>
                          <p:grpSp>
                            <p:nvGrpSpPr>
                              <p:cNvPr id="20672" name="Group 242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0" y="0"/>
                                <a:ext cx="450" cy="493"/>
                                <a:chOff x="0" y="0"/>
                                <a:chExt cx="450" cy="493"/>
                              </a:xfrm>
                            </p:grpSpPr>
                            <p:sp>
                              <p:nvSpPr>
                                <p:cNvPr id="20673" name="Freeform 243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80" y="149"/>
                                  <a:ext cx="440" cy="476"/>
                                </a:xfrm>
                                <a:custGeom>
                                  <a:avLst/>
                                  <a:gdLst>
                                    <a:gd name="T0" fmla="*/ 198 w 437"/>
                                    <a:gd name="T1" fmla="*/ 473 h 476"/>
                                    <a:gd name="T2" fmla="*/ 214 w 437"/>
                                    <a:gd name="T3" fmla="*/ 464 h 476"/>
                                    <a:gd name="T4" fmla="*/ 230 w 437"/>
                                    <a:gd name="T5" fmla="*/ 454 h 476"/>
                                    <a:gd name="T6" fmla="*/ 244 w 437"/>
                                    <a:gd name="T7" fmla="*/ 441 h 476"/>
                                    <a:gd name="T8" fmla="*/ 259 w 437"/>
                                    <a:gd name="T9" fmla="*/ 432 h 476"/>
                                    <a:gd name="T10" fmla="*/ 286 w 437"/>
                                    <a:gd name="T11" fmla="*/ 412 h 476"/>
                                    <a:gd name="T12" fmla="*/ 302 w 437"/>
                                    <a:gd name="T13" fmla="*/ 392 h 476"/>
                                    <a:gd name="T14" fmla="*/ 308 w 437"/>
                                    <a:gd name="T15" fmla="*/ 368 h 476"/>
                                    <a:gd name="T16" fmla="*/ 309 w 437"/>
                                    <a:gd name="T17" fmla="*/ 340 h 476"/>
                                    <a:gd name="T18" fmla="*/ 311 w 437"/>
                                    <a:gd name="T19" fmla="*/ 317 h 476"/>
                                    <a:gd name="T20" fmla="*/ 327 w 437"/>
                                    <a:gd name="T21" fmla="*/ 300 h 476"/>
                                    <a:gd name="T22" fmla="*/ 345 w 437"/>
                                    <a:gd name="T23" fmla="*/ 276 h 476"/>
                                    <a:gd name="T24" fmla="*/ 362 w 437"/>
                                    <a:gd name="T25" fmla="*/ 279 h 476"/>
                                    <a:gd name="T26" fmla="*/ 369 w 437"/>
                                    <a:gd name="T27" fmla="*/ 304 h 476"/>
                                    <a:gd name="T28" fmla="*/ 363 w 437"/>
                                    <a:gd name="T29" fmla="*/ 329 h 476"/>
                                    <a:gd name="T30" fmla="*/ 383 w 437"/>
                                    <a:gd name="T31" fmla="*/ 336 h 476"/>
                                    <a:gd name="T32" fmla="*/ 391 w 437"/>
                                    <a:gd name="T33" fmla="*/ 312 h 476"/>
                                    <a:gd name="T34" fmla="*/ 392 w 437"/>
                                    <a:gd name="T35" fmla="*/ 292 h 476"/>
                                    <a:gd name="T36" fmla="*/ 409 w 437"/>
                                    <a:gd name="T37" fmla="*/ 276 h 476"/>
                                    <a:gd name="T38" fmla="*/ 408 w 437"/>
                                    <a:gd name="T39" fmla="*/ 245 h 476"/>
                                    <a:gd name="T40" fmla="*/ 409 w 437"/>
                                    <a:gd name="T41" fmla="*/ 226 h 476"/>
                                    <a:gd name="T42" fmla="*/ 419 w 437"/>
                                    <a:gd name="T43" fmla="*/ 206 h 476"/>
                                    <a:gd name="T44" fmla="*/ 435 w 437"/>
                                    <a:gd name="T45" fmla="*/ 180 h 476"/>
                                    <a:gd name="T46" fmla="*/ 440 w 437"/>
                                    <a:gd name="T47" fmla="*/ 148 h 476"/>
                                    <a:gd name="T48" fmla="*/ 431 w 437"/>
                                    <a:gd name="T49" fmla="*/ 117 h 476"/>
                                    <a:gd name="T50" fmla="*/ 428 w 437"/>
                                    <a:gd name="T51" fmla="*/ 72 h 476"/>
                                    <a:gd name="T52" fmla="*/ 421 w 437"/>
                                    <a:gd name="T53" fmla="*/ 44 h 476"/>
                                    <a:gd name="T54" fmla="*/ 391 w 437"/>
                                    <a:gd name="T55" fmla="*/ 14 h 476"/>
                                    <a:gd name="T56" fmla="*/ 351 w 437"/>
                                    <a:gd name="T57" fmla="*/ 5 h 476"/>
                                    <a:gd name="T58" fmla="*/ 315 w 437"/>
                                    <a:gd name="T59" fmla="*/ 0 h 476"/>
                                    <a:gd name="T60" fmla="*/ 195 w 437"/>
                                    <a:gd name="T61" fmla="*/ 14 h 476"/>
                                    <a:gd name="T62" fmla="*/ 125 w 437"/>
                                    <a:gd name="T63" fmla="*/ 20 h 476"/>
                                    <a:gd name="T64" fmla="*/ 68 w 437"/>
                                    <a:gd name="T65" fmla="*/ 88 h 476"/>
                                    <a:gd name="T66" fmla="*/ 18 w 437"/>
                                    <a:gd name="T67" fmla="*/ 186 h 476"/>
                                    <a:gd name="T68" fmla="*/ 2 w 437"/>
                                    <a:gd name="T69" fmla="*/ 284 h 476"/>
                                    <a:gd name="T70" fmla="*/ 0 w 437"/>
                                    <a:gd name="T71" fmla="*/ 328 h 476"/>
                                    <a:gd name="T72" fmla="*/ 15 w 437"/>
                                    <a:gd name="T73" fmla="*/ 392 h 476"/>
                                    <a:gd name="T74" fmla="*/ 24 w 437"/>
                                    <a:gd name="T75" fmla="*/ 427 h 476"/>
                                    <a:gd name="T76" fmla="*/ 55 w 437"/>
                                    <a:gd name="T77" fmla="*/ 444 h 476"/>
                                    <a:gd name="T78" fmla="*/ 130 w 437"/>
                                    <a:gd name="T79" fmla="*/ 462 h 476"/>
                                    <a:gd name="T80" fmla="*/ 181 w 437"/>
                                    <a:gd name="T81" fmla="*/ 476 h 476"/>
                                    <a:gd name="T82" fmla="*/ 201 w 437"/>
                                    <a:gd name="T83" fmla="*/ 473 h 476"/>
                                    <a:gd name="T84" fmla="*/ 0 60000 65536"/>
                                    <a:gd name="T85" fmla="*/ 0 60000 65536"/>
                                    <a:gd name="T86" fmla="*/ 0 60000 65536"/>
                                    <a:gd name="T87" fmla="*/ 0 60000 65536"/>
                                    <a:gd name="T88" fmla="*/ 0 60000 65536"/>
                                    <a:gd name="T89" fmla="*/ 0 60000 65536"/>
                                    <a:gd name="T90" fmla="*/ 0 60000 65536"/>
                                    <a:gd name="T91" fmla="*/ 0 60000 65536"/>
                                    <a:gd name="T92" fmla="*/ 0 60000 65536"/>
                                    <a:gd name="T93" fmla="*/ 0 60000 65536"/>
                                    <a:gd name="T94" fmla="*/ 0 60000 65536"/>
                                    <a:gd name="T95" fmla="*/ 0 60000 65536"/>
                                    <a:gd name="T96" fmla="*/ 0 60000 65536"/>
                                    <a:gd name="T97" fmla="*/ 0 60000 65536"/>
                                    <a:gd name="T98" fmla="*/ 0 60000 65536"/>
                                    <a:gd name="T99" fmla="*/ 0 60000 65536"/>
                                    <a:gd name="T100" fmla="*/ 0 60000 65536"/>
                                    <a:gd name="T101" fmla="*/ 0 60000 65536"/>
                                    <a:gd name="T102" fmla="*/ 0 60000 65536"/>
                                    <a:gd name="T103" fmla="*/ 0 60000 65536"/>
                                    <a:gd name="T104" fmla="*/ 0 60000 65536"/>
                                    <a:gd name="T105" fmla="*/ 0 60000 65536"/>
                                    <a:gd name="T106" fmla="*/ 0 60000 65536"/>
                                    <a:gd name="T107" fmla="*/ 0 60000 65536"/>
                                    <a:gd name="T108" fmla="*/ 0 60000 65536"/>
                                    <a:gd name="T109" fmla="*/ 0 60000 65536"/>
                                    <a:gd name="T110" fmla="*/ 0 60000 65536"/>
                                    <a:gd name="T111" fmla="*/ 0 60000 65536"/>
                                    <a:gd name="T112" fmla="*/ 0 60000 65536"/>
                                    <a:gd name="T113" fmla="*/ 0 60000 65536"/>
                                    <a:gd name="T114" fmla="*/ 0 60000 65536"/>
                                    <a:gd name="T115" fmla="*/ 0 60000 65536"/>
                                    <a:gd name="T116" fmla="*/ 0 60000 65536"/>
                                    <a:gd name="T117" fmla="*/ 0 60000 65536"/>
                                    <a:gd name="T118" fmla="*/ 0 60000 65536"/>
                                    <a:gd name="T119" fmla="*/ 0 60000 65536"/>
                                    <a:gd name="T120" fmla="*/ 0 60000 65536"/>
                                    <a:gd name="T121" fmla="*/ 0 60000 65536"/>
                                    <a:gd name="T122" fmla="*/ 0 60000 65536"/>
                                    <a:gd name="T123" fmla="*/ 0 60000 65536"/>
                                    <a:gd name="T124" fmla="*/ 0 60000 65536"/>
                                    <a:gd name="T125" fmla="*/ 0 60000 65536"/>
                                    <a:gd name="T126" fmla="*/ 0 w 437"/>
                                    <a:gd name="T127" fmla="*/ 0 h 476"/>
                                    <a:gd name="T128" fmla="*/ 437 w 437"/>
                                    <a:gd name="T129" fmla="*/ 476 h 476"/>
                                  </a:gdLst>
                                  <a:ahLst/>
                                  <a:cxnLst>
                                    <a:cxn ang="T84">
                                      <a:pos x="T0" y="T1"/>
                                    </a:cxn>
                                    <a:cxn ang="T85">
                                      <a:pos x="T2" y="T3"/>
                                    </a:cxn>
                                    <a:cxn ang="T86">
                                      <a:pos x="T4" y="T5"/>
                                    </a:cxn>
                                    <a:cxn ang="T87">
                                      <a:pos x="T6" y="T7"/>
                                    </a:cxn>
                                    <a:cxn ang="T88">
                                      <a:pos x="T8" y="T9"/>
                                    </a:cxn>
                                    <a:cxn ang="T89">
                                      <a:pos x="T10" y="T11"/>
                                    </a:cxn>
                                    <a:cxn ang="T90">
                                      <a:pos x="T12" y="T13"/>
                                    </a:cxn>
                                    <a:cxn ang="T91">
                                      <a:pos x="T14" y="T15"/>
                                    </a:cxn>
                                    <a:cxn ang="T92">
                                      <a:pos x="T16" y="T17"/>
                                    </a:cxn>
                                    <a:cxn ang="T93">
                                      <a:pos x="T18" y="T19"/>
                                    </a:cxn>
                                    <a:cxn ang="T94">
                                      <a:pos x="T20" y="T21"/>
                                    </a:cxn>
                                    <a:cxn ang="T95">
                                      <a:pos x="T22" y="T23"/>
                                    </a:cxn>
                                    <a:cxn ang="T96">
                                      <a:pos x="T24" y="T25"/>
                                    </a:cxn>
                                    <a:cxn ang="T97">
                                      <a:pos x="T26" y="T27"/>
                                    </a:cxn>
                                    <a:cxn ang="T98">
                                      <a:pos x="T28" y="T29"/>
                                    </a:cxn>
                                    <a:cxn ang="T99">
                                      <a:pos x="T30" y="T31"/>
                                    </a:cxn>
                                    <a:cxn ang="T100">
                                      <a:pos x="T32" y="T33"/>
                                    </a:cxn>
                                    <a:cxn ang="T101">
                                      <a:pos x="T34" y="T35"/>
                                    </a:cxn>
                                    <a:cxn ang="T102">
                                      <a:pos x="T36" y="T37"/>
                                    </a:cxn>
                                    <a:cxn ang="T103">
                                      <a:pos x="T38" y="T39"/>
                                    </a:cxn>
                                    <a:cxn ang="T104">
                                      <a:pos x="T40" y="T41"/>
                                    </a:cxn>
                                    <a:cxn ang="T105">
                                      <a:pos x="T42" y="T43"/>
                                    </a:cxn>
                                    <a:cxn ang="T106">
                                      <a:pos x="T44" y="T45"/>
                                    </a:cxn>
                                    <a:cxn ang="T107">
                                      <a:pos x="T46" y="T47"/>
                                    </a:cxn>
                                    <a:cxn ang="T108">
                                      <a:pos x="T48" y="T49"/>
                                    </a:cxn>
                                    <a:cxn ang="T109">
                                      <a:pos x="T50" y="T51"/>
                                    </a:cxn>
                                    <a:cxn ang="T110">
                                      <a:pos x="T52" y="T53"/>
                                    </a:cxn>
                                    <a:cxn ang="T111">
                                      <a:pos x="T54" y="T55"/>
                                    </a:cxn>
                                    <a:cxn ang="T112">
                                      <a:pos x="T56" y="T57"/>
                                    </a:cxn>
                                    <a:cxn ang="T113">
                                      <a:pos x="T58" y="T59"/>
                                    </a:cxn>
                                    <a:cxn ang="T114">
                                      <a:pos x="T60" y="T61"/>
                                    </a:cxn>
                                    <a:cxn ang="T115">
                                      <a:pos x="T62" y="T63"/>
                                    </a:cxn>
                                    <a:cxn ang="T116">
                                      <a:pos x="T64" y="T65"/>
                                    </a:cxn>
                                    <a:cxn ang="T117">
                                      <a:pos x="T66" y="T67"/>
                                    </a:cxn>
                                    <a:cxn ang="T118">
                                      <a:pos x="T68" y="T69"/>
                                    </a:cxn>
                                    <a:cxn ang="T119">
                                      <a:pos x="T70" y="T71"/>
                                    </a:cxn>
                                    <a:cxn ang="T120">
                                      <a:pos x="T72" y="T73"/>
                                    </a:cxn>
                                    <a:cxn ang="T121">
                                      <a:pos x="T74" y="T75"/>
                                    </a:cxn>
                                    <a:cxn ang="T122">
                                      <a:pos x="T76" y="T77"/>
                                    </a:cxn>
                                    <a:cxn ang="T123">
                                      <a:pos x="T78" y="T79"/>
                                    </a:cxn>
                                    <a:cxn ang="T124">
                                      <a:pos x="T80" y="T81"/>
                                    </a:cxn>
                                    <a:cxn ang="T125">
                                      <a:pos x="T82" y="T83"/>
                                    </a:cxn>
                                  </a:cxnLst>
                                  <a:rect l="T126" t="T127" r="T128" b="T129"/>
                                  <a:pathLst>
                                    <a:path w="437" h="476">
                                      <a:moveTo>
                                        <a:pt x="197" y="473"/>
                                      </a:moveTo>
                                      <a:lnTo>
                                        <a:pt x="213" y="464"/>
                                      </a:lnTo>
                                      <a:lnTo>
                                        <a:pt x="228" y="454"/>
                                      </a:lnTo>
                                      <a:lnTo>
                                        <a:pt x="242" y="441"/>
                                      </a:lnTo>
                                      <a:lnTo>
                                        <a:pt x="257" y="432"/>
                                      </a:lnTo>
                                      <a:lnTo>
                                        <a:pt x="284" y="412"/>
                                      </a:lnTo>
                                      <a:lnTo>
                                        <a:pt x="300" y="392"/>
                                      </a:lnTo>
                                      <a:lnTo>
                                        <a:pt x="306" y="368"/>
                                      </a:lnTo>
                                      <a:lnTo>
                                        <a:pt x="307" y="340"/>
                                      </a:lnTo>
                                      <a:lnTo>
                                        <a:pt x="309" y="317"/>
                                      </a:lnTo>
                                      <a:lnTo>
                                        <a:pt x="325" y="300"/>
                                      </a:lnTo>
                                      <a:lnTo>
                                        <a:pt x="343" y="276"/>
                                      </a:lnTo>
                                      <a:lnTo>
                                        <a:pt x="360" y="279"/>
                                      </a:lnTo>
                                      <a:lnTo>
                                        <a:pt x="366" y="304"/>
                                      </a:lnTo>
                                      <a:lnTo>
                                        <a:pt x="361" y="329"/>
                                      </a:lnTo>
                                      <a:lnTo>
                                        <a:pt x="380" y="336"/>
                                      </a:lnTo>
                                      <a:lnTo>
                                        <a:pt x="388" y="312"/>
                                      </a:lnTo>
                                      <a:lnTo>
                                        <a:pt x="389" y="292"/>
                                      </a:lnTo>
                                      <a:lnTo>
                                        <a:pt x="406" y="276"/>
                                      </a:lnTo>
                                      <a:lnTo>
                                        <a:pt x="405" y="245"/>
                                      </a:lnTo>
                                      <a:lnTo>
                                        <a:pt x="406" y="226"/>
                                      </a:lnTo>
                                      <a:lnTo>
                                        <a:pt x="416" y="206"/>
                                      </a:lnTo>
                                      <a:lnTo>
                                        <a:pt x="432" y="180"/>
                                      </a:lnTo>
                                      <a:lnTo>
                                        <a:pt x="437" y="148"/>
                                      </a:lnTo>
                                      <a:lnTo>
                                        <a:pt x="428" y="117"/>
                                      </a:lnTo>
                                      <a:lnTo>
                                        <a:pt x="425" y="72"/>
                                      </a:lnTo>
                                      <a:lnTo>
                                        <a:pt x="418" y="44"/>
                                      </a:lnTo>
                                      <a:lnTo>
                                        <a:pt x="388" y="14"/>
                                      </a:lnTo>
                                      <a:lnTo>
                                        <a:pt x="349" y="5"/>
                                      </a:lnTo>
                                      <a:lnTo>
                                        <a:pt x="313" y="0"/>
                                      </a:lnTo>
                                      <a:lnTo>
                                        <a:pt x="194" y="14"/>
                                      </a:lnTo>
                                      <a:lnTo>
                                        <a:pt x="124" y="20"/>
                                      </a:lnTo>
                                      <a:lnTo>
                                        <a:pt x="68" y="88"/>
                                      </a:lnTo>
                                      <a:lnTo>
                                        <a:pt x="18" y="186"/>
                                      </a:lnTo>
                                      <a:lnTo>
                                        <a:pt x="2" y="284"/>
                                      </a:lnTo>
                                      <a:lnTo>
                                        <a:pt x="0" y="328"/>
                                      </a:lnTo>
                                      <a:lnTo>
                                        <a:pt x="15" y="392"/>
                                      </a:lnTo>
                                      <a:lnTo>
                                        <a:pt x="24" y="427"/>
                                      </a:lnTo>
                                      <a:lnTo>
                                        <a:pt x="55" y="444"/>
                                      </a:lnTo>
                                      <a:lnTo>
                                        <a:pt x="129" y="462"/>
                                      </a:lnTo>
                                      <a:lnTo>
                                        <a:pt x="180" y="476"/>
                                      </a:lnTo>
                                      <a:lnTo>
                                        <a:pt x="200" y="473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sp>
                              <p:nvSpPr>
                                <p:cNvPr id="20674" name="Freeform 244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70" y="132"/>
                                  <a:ext cx="397" cy="388"/>
                                </a:xfrm>
                                <a:custGeom>
                                  <a:avLst/>
                                  <a:gdLst>
                                    <a:gd name="T0" fmla="*/ 32 w 396"/>
                                    <a:gd name="T1" fmla="*/ 385 h 387"/>
                                    <a:gd name="T2" fmla="*/ 28 w 396"/>
                                    <a:gd name="T3" fmla="*/ 299 h 387"/>
                                    <a:gd name="T4" fmla="*/ 48 w 396"/>
                                    <a:gd name="T5" fmla="*/ 245 h 387"/>
                                    <a:gd name="T6" fmla="*/ 66 w 396"/>
                                    <a:gd name="T7" fmla="*/ 209 h 387"/>
                                    <a:gd name="T8" fmla="*/ 88 w 396"/>
                                    <a:gd name="T9" fmla="*/ 168 h 387"/>
                                    <a:gd name="T10" fmla="*/ 108 w 396"/>
                                    <a:gd name="T11" fmla="*/ 132 h 387"/>
                                    <a:gd name="T12" fmla="*/ 105 w 396"/>
                                    <a:gd name="T13" fmla="*/ 89 h 387"/>
                                    <a:gd name="T14" fmla="*/ 148 w 396"/>
                                    <a:gd name="T15" fmla="*/ 48 h 387"/>
                                    <a:gd name="T16" fmla="*/ 148 w 396"/>
                                    <a:gd name="T17" fmla="*/ 76 h 387"/>
                                    <a:gd name="T18" fmla="*/ 187 w 396"/>
                                    <a:gd name="T19" fmla="*/ 97 h 387"/>
                                    <a:gd name="T20" fmla="*/ 188 w 396"/>
                                    <a:gd name="T21" fmla="*/ 78 h 387"/>
                                    <a:gd name="T22" fmla="*/ 209 w 396"/>
                                    <a:gd name="T23" fmla="*/ 54 h 387"/>
                                    <a:gd name="T24" fmla="*/ 222 w 396"/>
                                    <a:gd name="T25" fmla="*/ 86 h 387"/>
                                    <a:gd name="T26" fmla="*/ 246 w 396"/>
                                    <a:gd name="T27" fmla="*/ 32 h 387"/>
                                    <a:gd name="T28" fmla="*/ 268 w 396"/>
                                    <a:gd name="T29" fmla="*/ 49 h 387"/>
                                    <a:gd name="T30" fmla="*/ 254 w 396"/>
                                    <a:gd name="T31" fmla="*/ 84 h 387"/>
                                    <a:gd name="T32" fmla="*/ 271 w 396"/>
                                    <a:gd name="T33" fmla="*/ 86 h 387"/>
                                    <a:gd name="T34" fmla="*/ 273 w 396"/>
                                    <a:gd name="T35" fmla="*/ 58 h 387"/>
                                    <a:gd name="T36" fmla="*/ 273 w 396"/>
                                    <a:gd name="T37" fmla="*/ 25 h 387"/>
                                    <a:gd name="T38" fmla="*/ 301 w 396"/>
                                    <a:gd name="T39" fmla="*/ 57 h 387"/>
                                    <a:gd name="T40" fmla="*/ 322 w 396"/>
                                    <a:gd name="T41" fmla="*/ 34 h 387"/>
                                    <a:gd name="T42" fmla="*/ 397 w 396"/>
                                    <a:gd name="T43" fmla="*/ 52 h 387"/>
                                    <a:gd name="T44" fmla="*/ 292 w 396"/>
                                    <a:gd name="T45" fmla="*/ 0 h 387"/>
                                    <a:gd name="T46" fmla="*/ 231 w 396"/>
                                    <a:gd name="T47" fmla="*/ 0 h 387"/>
                                    <a:gd name="T48" fmla="*/ 203 w 396"/>
                                    <a:gd name="T49" fmla="*/ 11 h 387"/>
                                    <a:gd name="T50" fmla="*/ 144 w 396"/>
                                    <a:gd name="T51" fmla="*/ 14 h 387"/>
                                    <a:gd name="T52" fmla="*/ 68 w 396"/>
                                    <a:gd name="T53" fmla="*/ 61 h 387"/>
                                    <a:gd name="T54" fmla="*/ 6 w 396"/>
                                    <a:gd name="T55" fmla="*/ 152 h 387"/>
                                    <a:gd name="T56" fmla="*/ 0 w 396"/>
                                    <a:gd name="T57" fmla="*/ 249 h 387"/>
                                    <a:gd name="T58" fmla="*/ 0 w 396"/>
                                    <a:gd name="T59" fmla="*/ 297 h 387"/>
                                    <a:gd name="T60" fmla="*/ 5 w 396"/>
                                    <a:gd name="T61" fmla="*/ 337 h 387"/>
                                    <a:gd name="T62" fmla="*/ 28 w 396"/>
                                    <a:gd name="T63" fmla="*/ 388 h 387"/>
                                    <a:gd name="T64" fmla="*/ 0 60000 65536"/>
                                    <a:gd name="T65" fmla="*/ 0 60000 65536"/>
                                    <a:gd name="T66" fmla="*/ 0 60000 65536"/>
                                    <a:gd name="T67" fmla="*/ 0 60000 65536"/>
                                    <a:gd name="T68" fmla="*/ 0 60000 65536"/>
                                    <a:gd name="T69" fmla="*/ 0 60000 65536"/>
                                    <a:gd name="T70" fmla="*/ 0 60000 65536"/>
                                    <a:gd name="T71" fmla="*/ 0 60000 65536"/>
                                    <a:gd name="T72" fmla="*/ 0 60000 65536"/>
                                    <a:gd name="T73" fmla="*/ 0 60000 65536"/>
                                    <a:gd name="T74" fmla="*/ 0 60000 65536"/>
                                    <a:gd name="T75" fmla="*/ 0 60000 65536"/>
                                    <a:gd name="T76" fmla="*/ 0 60000 65536"/>
                                    <a:gd name="T77" fmla="*/ 0 60000 65536"/>
                                    <a:gd name="T78" fmla="*/ 0 60000 65536"/>
                                    <a:gd name="T79" fmla="*/ 0 60000 65536"/>
                                    <a:gd name="T80" fmla="*/ 0 60000 65536"/>
                                    <a:gd name="T81" fmla="*/ 0 60000 65536"/>
                                    <a:gd name="T82" fmla="*/ 0 60000 65536"/>
                                    <a:gd name="T83" fmla="*/ 0 60000 65536"/>
                                    <a:gd name="T84" fmla="*/ 0 60000 65536"/>
                                    <a:gd name="T85" fmla="*/ 0 60000 65536"/>
                                    <a:gd name="T86" fmla="*/ 0 60000 65536"/>
                                    <a:gd name="T87" fmla="*/ 0 60000 65536"/>
                                    <a:gd name="T88" fmla="*/ 0 60000 65536"/>
                                    <a:gd name="T89" fmla="*/ 0 60000 65536"/>
                                    <a:gd name="T90" fmla="*/ 0 60000 65536"/>
                                    <a:gd name="T91" fmla="*/ 0 60000 65536"/>
                                    <a:gd name="T92" fmla="*/ 0 60000 65536"/>
                                    <a:gd name="T93" fmla="*/ 0 60000 65536"/>
                                    <a:gd name="T94" fmla="*/ 0 60000 65536"/>
                                    <a:gd name="T95" fmla="*/ 0 60000 65536"/>
                                    <a:gd name="T96" fmla="*/ 0 w 396"/>
                                    <a:gd name="T97" fmla="*/ 0 h 387"/>
                                    <a:gd name="T98" fmla="*/ 396 w 396"/>
                                    <a:gd name="T99" fmla="*/ 387 h 387"/>
                                  </a:gdLst>
                                  <a:ahLst/>
                                  <a:cxnLst>
                                    <a:cxn ang="T64">
                                      <a:pos x="T0" y="T1"/>
                                    </a:cxn>
                                    <a:cxn ang="T65">
                                      <a:pos x="T2" y="T3"/>
                                    </a:cxn>
                                    <a:cxn ang="T66">
                                      <a:pos x="T4" y="T5"/>
                                    </a:cxn>
                                    <a:cxn ang="T67">
                                      <a:pos x="T6" y="T7"/>
                                    </a:cxn>
                                    <a:cxn ang="T68">
                                      <a:pos x="T8" y="T9"/>
                                    </a:cxn>
                                    <a:cxn ang="T69">
                                      <a:pos x="T10" y="T11"/>
                                    </a:cxn>
                                    <a:cxn ang="T70">
                                      <a:pos x="T12" y="T13"/>
                                    </a:cxn>
                                    <a:cxn ang="T71">
                                      <a:pos x="T14" y="T15"/>
                                    </a:cxn>
                                    <a:cxn ang="T72">
                                      <a:pos x="T16" y="T17"/>
                                    </a:cxn>
                                    <a:cxn ang="T73">
                                      <a:pos x="T18" y="T19"/>
                                    </a:cxn>
                                    <a:cxn ang="T74">
                                      <a:pos x="T20" y="T21"/>
                                    </a:cxn>
                                    <a:cxn ang="T75">
                                      <a:pos x="T22" y="T23"/>
                                    </a:cxn>
                                    <a:cxn ang="T76">
                                      <a:pos x="T24" y="T25"/>
                                    </a:cxn>
                                    <a:cxn ang="T77">
                                      <a:pos x="T26" y="T27"/>
                                    </a:cxn>
                                    <a:cxn ang="T78">
                                      <a:pos x="T28" y="T29"/>
                                    </a:cxn>
                                    <a:cxn ang="T79">
                                      <a:pos x="T30" y="T31"/>
                                    </a:cxn>
                                    <a:cxn ang="T80">
                                      <a:pos x="T32" y="T33"/>
                                    </a:cxn>
                                    <a:cxn ang="T81">
                                      <a:pos x="T34" y="T35"/>
                                    </a:cxn>
                                    <a:cxn ang="T82">
                                      <a:pos x="T36" y="T37"/>
                                    </a:cxn>
                                    <a:cxn ang="T83">
                                      <a:pos x="T38" y="T39"/>
                                    </a:cxn>
                                    <a:cxn ang="T84">
                                      <a:pos x="T40" y="T41"/>
                                    </a:cxn>
                                    <a:cxn ang="T85">
                                      <a:pos x="T42" y="T43"/>
                                    </a:cxn>
                                    <a:cxn ang="T86">
                                      <a:pos x="T44" y="T45"/>
                                    </a:cxn>
                                    <a:cxn ang="T87">
                                      <a:pos x="T46" y="T47"/>
                                    </a:cxn>
                                    <a:cxn ang="T88">
                                      <a:pos x="T48" y="T49"/>
                                    </a:cxn>
                                    <a:cxn ang="T89">
                                      <a:pos x="T50" y="T51"/>
                                    </a:cxn>
                                    <a:cxn ang="T90">
                                      <a:pos x="T52" y="T53"/>
                                    </a:cxn>
                                    <a:cxn ang="T91">
                                      <a:pos x="T54" y="T55"/>
                                    </a:cxn>
                                    <a:cxn ang="T92">
                                      <a:pos x="T56" y="T57"/>
                                    </a:cxn>
                                    <a:cxn ang="T93">
                                      <a:pos x="T58" y="T59"/>
                                    </a:cxn>
                                    <a:cxn ang="T94">
                                      <a:pos x="T60" y="T61"/>
                                    </a:cxn>
                                    <a:cxn ang="T95">
                                      <a:pos x="T62" y="T63"/>
                                    </a:cxn>
                                  </a:cxnLst>
                                  <a:rect l="T96" t="T97" r="T98" b="T99"/>
                                  <a:pathLst>
                                    <a:path w="396" h="387">
                                      <a:moveTo>
                                        <a:pt x="32" y="384"/>
                                      </a:moveTo>
                                      <a:lnTo>
                                        <a:pt x="28" y="298"/>
                                      </a:lnTo>
                                      <a:lnTo>
                                        <a:pt x="48" y="244"/>
                                      </a:lnTo>
                                      <a:lnTo>
                                        <a:pt x="66" y="208"/>
                                      </a:lnTo>
                                      <a:lnTo>
                                        <a:pt x="88" y="168"/>
                                      </a:lnTo>
                                      <a:lnTo>
                                        <a:pt x="108" y="132"/>
                                      </a:lnTo>
                                      <a:lnTo>
                                        <a:pt x="105" y="89"/>
                                      </a:lnTo>
                                      <a:lnTo>
                                        <a:pt x="148" y="48"/>
                                      </a:lnTo>
                                      <a:lnTo>
                                        <a:pt x="148" y="76"/>
                                      </a:lnTo>
                                      <a:lnTo>
                                        <a:pt x="187" y="97"/>
                                      </a:lnTo>
                                      <a:lnTo>
                                        <a:pt x="188" y="78"/>
                                      </a:lnTo>
                                      <a:lnTo>
                                        <a:pt x="208" y="54"/>
                                      </a:lnTo>
                                      <a:lnTo>
                                        <a:pt x="221" y="86"/>
                                      </a:lnTo>
                                      <a:lnTo>
                                        <a:pt x="245" y="32"/>
                                      </a:lnTo>
                                      <a:lnTo>
                                        <a:pt x="267" y="49"/>
                                      </a:lnTo>
                                      <a:lnTo>
                                        <a:pt x="253" y="84"/>
                                      </a:lnTo>
                                      <a:lnTo>
                                        <a:pt x="270" y="86"/>
                                      </a:lnTo>
                                      <a:lnTo>
                                        <a:pt x="272" y="58"/>
                                      </a:lnTo>
                                      <a:lnTo>
                                        <a:pt x="272" y="25"/>
                                      </a:lnTo>
                                      <a:lnTo>
                                        <a:pt x="300" y="57"/>
                                      </a:lnTo>
                                      <a:lnTo>
                                        <a:pt x="321" y="34"/>
                                      </a:lnTo>
                                      <a:lnTo>
                                        <a:pt x="396" y="52"/>
                                      </a:lnTo>
                                      <a:lnTo>
                                        <a:pt x="291" y="0"/>
                                      </a:lnTo>
                                      <a:lnTo>
                                        <a:pt x="230" y="0"/>
                                      </a:lnTo>
                                      <a:lnTo>
                                        <a:pt x="202" y="11"/>
                                      </a:lnTo>
                                      <a:lnTo>
                                        <a:pt x="144" y="14"/>
                                      </a:lnTo>
                                      <a:lnTo>
                                        <a:pt x="68" y="61"/>
                                      </a:lnTo>
                                      <a:lnTo>
                                        <a:pt x="6" y="152"/>
                                      </a:lnTo>
                                      <a:lnTo>
                                        <a:pt x="0" y="248"/>
                                      </a:lnTo>
                                      <a:lnTo>
                                        <a:pt x="0" y="296"/>
                                      </a:lnTo>
                                      <a:lnTo>
                                        <a:pt x="5" y="336"/>
                                      </a:lnTo>
                                      <a:lnTo>
                                        <a:pt x="28" y="387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704820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sp>
                              <p:nvSpPr>
                                <p:cNvPr id="20675" name="Freeform 245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85" y="596"/>
                                  <a:ext cx="292" cy="248"/>
                                </a:xfrm>
                                <a:custGeom>
                                  <a:avLst/>
                                  <a:gdLst>
                                    <a:gd name="T0" fmla="*/ 292 w 292"/>
                                    <a:gd name="T1" fmla="*/ 248 h 246"/>
                                    <a:gd name="T2" fmla="*/ 292 w 292"/>
                                    <a:gd name="T3" fmla="*/ 190 h 246"/>
                                    <a:gd name="T4" fmla="*/ 123 w 292"/>
                                    <a:gd name="T5" fmla="*/ 41 h 246"/>
                                    <a:gd name="T6" fmla="*/ 18 w 292"/>
                                    <a:gd name="T7" fmla="*/ 0 h 246"/>
                                    <a:gd name="T8" fmla="*/ 0 w 292"/>
                                    <a:gd name="T9" fmla="*/ 56 h 246"/>
                                    <a:gd name="T10" fmla="*/ 291 w 292"/>
                                    <a:gd name="T11" fmla="*/ 248 h 246"/>
                                    <a:gd name="T12" fmla="*/ 0 60000 65536"/>
                                    <a:gd name="T13" fmla="*/ 0 60000 65536"/>
                                    <a:gd name="T14" fmla="*/ 0 60000 65536"/>
                                    <a:gd name="T15" fmla="*/ 0 60000 65536"/>
                                    <a:gd name="T16" fmla="*/ 0 60000 65536"/>
                                    <a:gd name="T17" fmla="*/ 0 60000 65536"/>
                                    <a:gd name="T18" fmla="*/ 0 w 292"/>
                                    <a:gd name="T19" fmla="*/ 0 h 246"/>
                                    <a:gd name="T20" fmla="*/ 292 w 292"/>
                                    <a:gd name="T21" fmla="*/ 246 h 246"/>
                                  </a:gdLst>
                                  <a:ahLst/>
                                  <a:cxnLst>
                                    <a:cxn ang="T12">
                                      <a:pos x="T0" y="T1"/>
                                    </a:cxn>
                                    <a:cxn ang="T13">
                                      <a:pos x="T2" y="T3"/>
                                    </a:cxn>
                                    <a:cxn ang="T14">
                                      <a:pos x="T4" y="T5"/>
                                    </a:cxn>
                                    <a:cxn ang="T15">
                                      <a:pos x="T6" y="T7"/>
                                    </a:cxn>
                                    <a:cxn ang="T16">
                                      <a:pos x="T8" y="T9"/>
                                    </a:cxn>
                                    <a:cxn ang="T17">
                                      <a:pos x="T10" y="T11"/>
                                    </a:cxn>
                                  </a:cxnLst>
                                  <a:rect l="T18" t="T19" r="T20" b="T21"/>
                                  <a:pathLst>
                                    <a:path w="292" h="246">
                                      <a:moveTo>
                                        <a:pt x="292" y="246"/>
                                      </a:moveTo>
                                      <a:lnTo>
                                        <a:pt x="292" y="188"/>
                                      </a:lnTo>
                                      <a:lnTo>
                                        <a:pt x="123" y="41"/>
                                      </a:lnTo>
                                      <a:lnTo>
                                        <a:pt x="18" y="0"/>
                                      </a:lnTo>
                                      <a:lnTo>
                                        <a:pt x="0" y="56"/>
                                      </a:lnTo>
                                      <a:lnTo>
                                        <a:pt x="291" y="246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E8ECE8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grpSp>
                              <p:nvGrpSpPr>
                                <p:cNvPr id="20676" name="Group 246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0" y="512"/>
                                  <a:ext cx="549" cy="821"/>
                                  <a:chOff x="0" y="512"/>
                                  <a:chExt cx="549" cy="821"/>
                                </a:xfrm>
                              </p:grpSpPr>
                              <p:sp>
                                <p:nvSpPr>
                                  <p:cNvPr id="20677" name="Freeform 247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" y="650"/>
                                    <a:ext cx="549" cy="816"/>
                                  </a:xfrm>
                                  <a:custGeom>
                                    <a:avLst/>
                                    <a:gdLst>
                                      <a:gd name="T0" fmla="*/ 4 w 548"/>
                                      <a:gd name="T1" fmla="*/ 87 h 814"/>
                                      <a:gd name="T2" fmla="*/ 72 w 548"/>
                                      <a:gd name="T3" fmla="*/ 53 h 814"/>
                                      <a:gd name="T4" fmla="*/ 176 w 548"/>
                                      <a:gd name="T5" fmla="*/ 0 h 814"/>
                                      <a:gd name="T6" fmla="*/ 243 w 548"/>
                                      <a:gd name="T7" fmla="*/ 24 h 814"/>
                                      <a:gd name="T8" fmla="*/ 336 w 548"/>
                                      <a:gd name="T9" fmla="*/ 58 h 814"/>
                                      <a:gd name="T10" fmla="*/ 321 w 548"/>
                                      <a:gd name="T11" fmla="*/ 117 h 814"/>
                                      <a:gd name="T12" fmla="*/ 529 w 548"/>
                                      <a:gd name="T13" fmla="*/ 207 h 814"/>
                                      <a:gd name="T14" fmla="*/ 455 w 548"/>
                                      <a:gd name="T15" fmla="*/ 239 h 814"/>
                                      <a:gd name="T16" fmla="*/ 409 w 548"/>
                                      <a:gd name="T17" fmla="*/ 311 h 814"/>
                                      <a:gd name="T18" fmla="*/ 372 w 548"/>
                                      <a:gd name="T19" fmla="*/ 368 h 814"/>
                                      <a:gd name="T20" fmla="*/ 344 w 548"/>
                                      <a:gd name="T21" fmla="*/ 396 h 814"/>
                                      <a:gd name="T22" fmla="*/ 405 w 548"/>
                                      <a:gd name="T23" fmla="*/ 394 h 814"/>
                                      <a:gd name="T24" fmla="*/ 409 w 548"/>
                                      <a:gd name="T25" fmla="*/ 412 h 814"/>
                                      <a:gd name="T26" fmla="*/ 344 w 548"/>
                                      <a:gd name="T27" fmla="*/ 424 h 814"/>
                                      <a:gd name="T28" fmla="*/ 368 w 548"/>
                                      <a:gd name="T29" fmla="*/ 448 h 814"/>
                                      <a:gd name="T30" fmla="*/ 321 w 548"/>
                                      <a:gd name="T31" fmla="*/ 497 h 814"/>
                                      <a:gd name="T32" fmla="*/ 347 w 548"/>
                                      <a:gd name="T33" fmla="*/ 524 h 814"/>
                                      <a:gd name="T34" fmla="*/ 414 w 548"/>
                                      <a:gd name="T35" fmla="*/ 530 h 814"/>
                                      <a:gd name="T36" fmla="*/ 493 w 548"/>
                                      <a:gd name="T37" fmla="*/ 524 h 814"/>
                                      <a:gd name="T38" fmla="*/ 429 w 548"/>
                                      <a:gd name="T39" fmla="*/ 544 h 814"/>
                                      <a:gd name="T40" fmla="*/ 344 w 548"/>
                                      <a:gd name="T41" fmla="*/ 553 h 814"/>
                                      <a:gd name="T42" fmla="*/ 333 w 548"/>
                                      <a:gd name="T43" fmla="*/ 605 h 814"/>
                                      <a:gd name="T44" fmla="*/ 262 w 548"/>
                                      <a:gd name="T45" fmla="*/ 625 h 814"/>
                                      <a:gd name="T46" fmla="*/ 192 w 548"/>
                                      <a:gd name="T47" fmla="*/ 639 h 814"/>
                                      <a:gd name="T48" fmla="*/ 172 w 548"/>
                                      <a:gd name="T49" fmla="*/ 692 h 814"/>
                                      <a:gd name="T50" fmla="*/ 277 w 548"/>
                                      <a:gd name="T51" fmla="*/ 704 h 814"/>
                                      <a:gd name="T52" fmla="*/ 199 w 548"/>
                                      <a:gd name="T53" fmla="*/ 721 h 814"/>
                                      <a:gd name="T54" fmla="*/ 194 w 548"/>
                                      <a:gd name="T55" fmla="*/ 756 h 814"/>
                                      <a:gd name="T56" fmla="*/ 258 w 548"/>
                                      <a:gd name="T57" fmla="*/ 783 h 814"/>
                                      <a:gd name="T58" fmla="*/ 338 w 548"/>
                                      <a:gd name="T59" fmla="*/ 795 h 814"/>
                                      <a:gd name="T60" fmla="*/ 429 w 548"/>
                                      <a:gd name="T61" fmla="*/ 810 h 814"/>
                                      <a:gd name="T62" fmla="*/ 337 w 548"/>
                                      <a:gd name="T63" fmla="*/ 816 h 814"/>
                                      <a:gd name="T64" fmla="*/ 220 w 548"/>
                                      <a:gd name="T65" fmla="*/ 798 h 814"/>
                                      <a:gd name="T66" fmla="*/ 136 w 548"/>
                                      <a:gd name="T67" fmla="*/ 754 h 814"/>
                                      <a:gd name="T68" fmla="*/ 47 w 548"/>
                                      <a:gd name="T69" fmla="*/ 717 h 814"/>
                                      <a:gd name="T70" fmla="*/ 0 60000 65536"/>
                                      <a:gd name="T71" fmla="*/ 0 60000 65536"/>
                                      <a:gd name="T72" fmla="*/ 0 60000 65536"/>
                                      <a:gd name="T73" fmla="*/ 0 60000 65536"/>
                                      <a:gd name="T74" fmla="*/ 0 60000 65536"/>
                                      <a:gd name="T75" fmla="*/ 0 60000 65536"/>
                                      <a:gd name="T76" fmla="*/ 0 60000 65536"/>
                                      <a:gd name="T77" fmla="*/ 0 60000 65536"/>
                                      <a:gd name="T78" fmla="*/ 0 60000 65536"/>
                                      <a:gd name="T79" fmla="*/ 0 60000 65536"/>
                                      <a:gd name="T80" fmla="*/ 0 60000 65536"/>
                                      <a:gd name="T81" fmla="*/ 0 60000 65536"/>
                                      <a:gd name="T82" fmla="*/ 0 60000 65536"/>
                                      <a:gd name="T83" fmla="*/ 0 60000 65536"/>
                                      <a:gd name="T84" fmla="*/ 0 60000 65536"/>
                                      <a:gd name="T85" fmla="*/ 0 60000 65536"/>
                                      <a:gd name="T86" fmla="*/ 0 60000 65536"/>
                                      <a:gd name="T87" fmla="*/ 0 60000 65536"/>
                                      <a:gd name="T88" fmla="*/ 0 60000 65536"/>
                                      <a:gd name="T89" fmla="*/ 0 60000 65536"/>
                                      <a:gd name="T90" fmla="*/ 0 60000 65536"/>
                                      <a:gd name="T91" fmla="*/ 0 60000 65536"/>
                                      <a:gd name="T92" fmla="*/ 0 60000 65536"/>
                                      <a:gd name="T93" fmla="*/ 0 60000 65536"/>
                                      <a:gd name="T94" fmla="*/ 0 60000 65536"/>
                                      <a:gd name="T95" fmla="*/ 0 60000 65536"/>
                                      <a:gd name="T96" fmla="*/ 0 60000 65536"/>
                                      <a:gd name="T97" fmla="*/ 0 60000 65536"/>
                                      <a:gd name="T98" fmla="*/ 0 60000 65536"/>
                                      <a:gd name="T99" fmla="*/ 0 60000 65536"/>
                                      <a:gd name="T100" fmla="*/ 0 60000 65536"/>
                                      <a:gd name="T101" fmla="*/ 0 60000 65536"/>
                                      <a:gd name="T102" fmla="*/ 0 60000 65536"/>
                                      <a:gd name="T103" fmla="*/ 0 60000 65536"/>
                                      <a:gd name="T104" fmla="*/ 0 60000 65536"/>
                                      <a:gd name="T105" fmla="*/ 0 w 548"/>
                                      <a:gd name="T106" fmla="*/ 0 h 814"/>
                                      <a:gd name="T107" fmla="*/ 548 w 548"/>
                                      <a:gd name="T108" fmla="*/ 814 h 814"/>
                                    </a:gdLst>
                                    <a:ahLst/>
                                    <a:cxnLst>
                                      <a:cxn ang="T70">
                                        <a:pos x="T0" y="T1"/>
                                      </a:cxn>
                                      <a:cxn ang="T71">
                                        <a:pos x="T2" y="T3"/>
                                      </a:cxn>
                                      <a:cxn ang="T72">
                                        <a:pos x="T4" y="T5"/>
                                      </a:cxn>
                                      <a:cxn ang="T73">
                                        <a:pos x="T6" y="T7"/>
                                      </a:cxn>
                                      <a:cxn ang="T74">
                                        <a:pos x="T8" y="T9"/>
                                      </a:cxn>
                                      <a:cxn ang="T75">
                                        <a:pos x="T10" y="T11"/>
                                      </a:cxn>
                                      <a:cxn ang="T76">
                                        <a:pos x="T12" y="T13"/>
                                      </a:cxn>
                                      <a:cxn ang="T77">
                                        <a:pos x="T14" y="T15"/>
                                      </a:cxn>
                                      <a:cxn ang="T78">
                                        <a:pos x="T16" y="T17"/>
                                      </a:cxn>
                                      <a:cxn ang="T79">
                                        <a:pos x="T18" y="T19"/>
                                      </a:cxn>
                                      <a:cxn ang="T80">
                                        <a:pos x="T20" y="T21"/>
                                      </a:cxn>
                                      <a:cxn ang="T81">
                                        <a:pos x="T22" y="T23"/>
                                      </a:cxn>
                                      <a:cxn ang="T82">
                                        <a:pos x="T24" y="T25"/>
                                      </a:cxn>
                                      <a:cxn ang="T83">
                                        <a:pos x="T26" y="T27"/>
                                      </a:cxn>
                                      <a:cxn ang="T84">
                                        <a:pos x="T28" y="T29"/>
                                      </a:cxn>
                                      <a:cxn ang="T85">
                                        <a:pos x="T30" y="T31"/>
                                      </a:cxn>
                                      <a:cxn ang="T86">
                                        <a:pos x="T32" y="T33"/>
                                      </a:cxn>
                                      <a:cxn ang="T87">
                                        <a:pos x="T34" y="T35"/>
                                      </a:cxn>
                                      <a:cxn ang="T88">
                                        <a:pos x="T36" y="T37"/>
                                      </a:cxn>
                                      <a:cxn ang="T89">
                                        <a:pos x="T38" y="T39"/>
                                      </a:cxn>
                                      <a:cxn ang="T90">
                                        <a:pos x="T40" y="T41"/>
                                      </a:cxn>
                                      <a:cxn ang="T91">
                                        <a:pos x="T42" y="T43"/>
                                      </a:cxn>
                                      <a:cxn ang="T92">
                                        <a:pos x="T44" y="T45"/>
                                      </a:cxn>
                                      <a:cxn ang="T93">
                                        <a:pos x="T46" y="T47"/>
                                      </a:cxn>
                                      <a:cxn ang="T94">
                                        <a:pos x="T48" y="T49"/>
                                      </a:cxn>
                                      <a:cxn ang="T95">
                                        <a:pos x="T50" y="T51"/>
                                      </a:cxn>
                                      <a:cxn ang="T96">
                                        <a:pos x="T52" y="T53"/>
                                      </a:cxn>
                                      <a:cxn ang="T97">
                                        <a:pos x="T54" y="T55"/>
                                      </a:cxn>
                                      <a:cxn ang="T98">
                                        <a:pos x="T56" y="T57"/>
                                      </a:cxn>
                                      <a:cxn ang="T99">
                                        <a:pos x="T58" y="T59"/>
                                      </a:cxn>
                                      <a:cxn ang="T100">
                                        <a:pos x="T60" y="T61"/>
                                      </a:cxn>
                                      <a:cxn ang="T101">
                                        <a:pos x="T62" y="T63"/>
                                      </a:cxn>
                                      <a:cxn ang="T102">
                                        <a:pos x="T64" y="T65"/>
                                      </a:cxn>
                                      <a:cxn ang="T103">
                                        <a:pos x="T66" y="T67"/>
                                      </a:cxn>
                                      <a:cxn ang="T104">
                                        <a:pos x="T68" y="T69"/>
                                      </a:cxn>
                                    </a:cxnLst>
                                    <a:rect l="T105" t="T106" r="T107" b="T108"/>
                                    <a:pathLst>
                                      <a:path w="548" h="814">
                                        <a:moveTo>
                                          <a:pt x="4" y="719"/>
                                        </a:moveTo>
                                        <a:lnTo>
                                          <a:pt x="4" y="87"/>
                                        </a:lnTo>
                                        <a:lnTo>
                                          <a:pt x="56" y="68"/>
                                        </a:lnTo>
                                        <a:lnTo>
                                          <a:pt x="72" y="53"/>
                                        </a:lnTo>
                                        <a:lnTo>
                                          <a:pt x="152" y="53"/>
                                        </a:lnTo>
                                        <a:lnTo>
                                          <a:pt x="176" y="0"/>
                                        </a:lnTo>
                                        <a:lnTo>
                                          <a:pt x="212" y="5"/>
                                        </a:lnTo>
                                        <a:lnTo>
                                          <a:pt x="243" y="24"/>
                                        </a:lnTo>
                                        <a:lnTo>
                                          <a:pt x="262" y="21"/>
                                        </a:lnTo>
                                        <a:lnTo>
                                          <a:pt x="335" y="58"/>
                                        </a:lnTo>
                                        <a:lnTo>
                                          <a:pt x="302" y="73"/>
                                        </a:lnTo>
                                        <a:lnTo>
                                          <a:pt x="320" y="117"/>
                                        </a:lnTo>
                                        <a:lnTo>
                                          <a:pt x="506" y="190"/>
                                        </a:lnTo>
                                        <a:lnTo>
                                          <a:pt x="528" y="206"/>
                                        </a:lnTo>
                                        <a:lnTo>
                                          <a:pt x="484" y="206"/>
                                        </a:lnTo>
                                        <a:lnTo>
                                          <a:pt x="454" y="238"/>
                                        </a:lnTo>
                                        <a:lnTo>
                                          <a:pt x="426" y="273"/>
                                        </a:lnTo>
                                        <a:lnTo>
                                          <a:pt x="408" y="310"/>
                                        </a:lnTo>
                                        <a:lnTo>
                                          <a:pt x="396" y="340"/>
                                        </a:lnTo>
                                        <a:lnTo>
                                          <a:pt x="371" y="367"/>
                                        </a:lnTo>
                                        <a:lnTo>
                                          <a:pt x="348" y="371"/>
                                        </a:lnTo>
                                        <a:lnTo>
                                          <a:pt x="343" y="395"/>
                                        </a:lnTo>
                                        <a:lnTo>
                                          <a:pt x="373" y="388"/>
                                        </a:lnTo>
                                        <a:lnTo>
                                          <a:pt x="404" y="393"/>
                                        </a:lnTo>
                                        <a:lnTo>
                                          <a:pt x="447" y="400"/>
                                        </a:lnTo>
                                        <a:lnTo>
                                          <a:pt x="408" y="411"/>
                                        </a:lnTo>
                                        <a:lnTo>
                                          <a:pt x="368" y="413"/>
                                        </a:lnTo>
                                        <a:lnTo>
                                          <a:pt x="343" y="423"/>
                                        </a:lnTo>
                                        <a:lnTo>
                                          <a:pt x="336" y="458"/>
                                        </a:lnTo>
                                        <a:lnTo>
                                          <a:pt x="367" y="447"/>
                                        </a:lnTo>
                                        <a:lnTo>
                                          <a:pt x="346" y="479"/>
                                        </a:lnTo>
                                        <a:lnTo>
                                          <a:pt x="320" y="496"/>
                                        </a:lnTo>
                                        <a:lnTo>
                                          <a:pt x="304" y="520"/>
                                        </a:lnTo>
                                        <a:lnTo>
                                          <a:pt x="346" y="523"/>
                                        </a:lnTo>
                                        <a:lnTo>
                                          <a:pt x="373" y="529"/>
                                        </a:lnTo>
                                        <a:lnTo>
                                          <a:pt x="413" y="529"/>
                                        </a:lnTo>
                                        <a:lnTo>
                                          <a:pt x="444" y="528"/>
                                        </a:lnTo>
                                        <a:lnTo>
                                          <a:pt x="492" y="523"/>
                                        </a:lnTo>
                                        <a:lnTo>
                                          <a:pt x="548" y="516"/>
                                        </a:lnTo>
                                        <a:lnTo>
                                          <a:pt x="428" y="543"/>
                                        </a:lnTo>
                                        <a:lnTo>
                                          <a:pt x="389" y="552"/>
                                        </a:lnTo>
                                        <a:lnTo>
                                          <a:pt x="343" y="552"/>
                                        </a:lnTo>
                                        <a:lnTo>
                                          <a:pt x="313" y="555"/>
                                        </a:lnTo>
                                        <a:lnTo>
                                          <a:pt x="332" y="604"/>
                                        </a:lnTo>
                                        <a:lnTo>
                                          <a:pt x="300" y="620"/>
                                        </a:lnTo>
                                        <a:lnTo>
                                          <a:pt x="262" y="623"/>
                                        </a:lnTo>
                                        <a:lnTo>
                                          <a:pt x="225" y="626"/>
                                        </a:lnTo>
                                        <a:lnTo>
                                          <a:pt x="192" y="637"/>
                                        </a:lnTo>
                                        <a:lnTo>
                                          <a:pt x="168" y="662"/>
                                        </a:lnTo>
                                        <a:lnTo>
                                          <a:pt x="172" y="690"/>
                                        </a:lnTo>
                                        <a:lnTo>
                                          <a:pt x="209" y="694"/>
                                        </a:lnTo>
                                        <a:lnTo>
                                          <a:pt x="276" y="702"/>
                                        </a:lnTo>
                                        <a:lnTo>
                                          <a:pt x="244" y="715"/>
                                        </a:lnTo>
                                        <a:lnTo>
                                          <a:pt x="199" y="719"/>
                                        </a:lnTo>
                                        <a:lnTo>
                                          <a:pt x="176" y="723"/>
                                        </a:lnTo>
                                        <a:lnTo>
                                          <a:pt x="194" y="754"/>
                                        </a:lnTo>
                                        <a:lnTo>
                                          <a:pt x="218" y="766"/>
                                        </a:lnTo>
                                        <a:lnTo>
                                          <a:pt x="258" y="781"/>
                                        </a:lnTo>
                                        <a:lnTo>
                                          <a:pt x="302" y="790"/>
                                        </a:lnTo>
                                        <a:lnTo>
                                          <a:pt x="337" y="793"/>
                                        </a:lnTo>
                                        <a:lnTo>
                                          <a:pt x="374" y="799"/>
                                        </a:lnTo>
                                        <a:lnTo>
                                          <a:pt x="428" y="808"/>
                                        </a:lnTo>
                                        <a:lnTo>
                                          <a:pt x="376" y="814"/>
                                        </a:lnTo>
                                        <a:lnTo>
                                          <a:pt x="336" y="814"/>
                                        </a:lnTo>
                                        <a:lnTo>
                                          <a:pt x="284" y="808"/>
                                        </a:lnTo>
                                        <a:lnTo>
                                          <a:pt x="220" y="796"/>
                                        </a:lnTo>
                                        <a:lnTo>
                                          <a:pt x="176" y="776"/>
                                        </a:lnTo>
                                        <a:lnTo>
                                          <a:pt x="136" y="752"/>
                                        </a:lnTo>
                                        <a:lnTo>
                                          <a:pt x="101" y="733"/>
                                        </a:lnTo>
                                        <a:lnTo>
                                          <a:pt x="47" y="715"/>
                                        </a:lnTo>
                                        <a:lnTo>
                                          <a:pt x="0" y="719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40444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678" name="Freeform 24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5" y="644"/>
                                    <a:ext cx="264" cy="588"/>
                                  </a:xfrm>
                                  <a:custGeom>
                                    <a:avLst/>
                                    <a:gdLst>
                                      <a:gd name="T0" fmla="*/ 142 w 264"/>
                                      <a:gd name="T1" fmla="*/ 64 h 588"/>
                                      <a:gd name="T2" fmla="*/ 174 w 264"/>
                                      <a:gd name="T3" fmla="*/ 0 h 588"/>
                                      <a:gd name="T4" fmla="*/ 264 w 264"/>
                                      <a:gd name="T5" fmla="*/ 32 h 588"/>
                                      <a:gd name="T6" fmla="*/ 212 w 264"/>
                                      <a:gd name="T7" fmla="*/ 43 h 588"/>
                                      <a:gd name="T8" fmla="*/ 184 w 264"/>
                                      <a:gd name="T9" fmla="*/ 59 h 588"/>
                                      <a:gd name="T10" fmla="*/ 199 w 264"/>
                                      <a:gd name="T11" fmla="*/ 88 h 588"/>
                                      <a:gd name="T12" fmla="*/ 236 w 264"/>
                                      <a:gd name="T13" fmla="*/ 91 h 588"/>
                                      <a:gd name="T14" fmla="*/ 170 w 264"/>
                                      <a:gd name="T15" fmla="*/ 116 h 588"/>
                                      <a:gd name="T16" fmla="*/ 109 w 264"/>
                                      <a:gd name="T17" fmla="*/ 145 h 588"/>
                                      <a:gd name="T18" fmla="*/ 51 w 264"/>
                                      <a:gd name="T19" fmla="*/ 338 h 588"/>
                                      <a:gd name="T20" fmla="*/ 22 w 264"/>
                                      <a:gd name="T21" fmla="*/ 421 h 588"/>
                                      <a:gd name="T22" fmla="*/ 0 w 264"/>
                                      <a:gd name="T23" fmla="*/ 588 h 588"/>
                                      <a:gd name="T24" fmla="*/ 0 w 264"/>
                                      <a:gd name="T25" fmla="*/ 283 h 588"/>
                                      <a:gd name="T26" fmla="*/ 0 w 264"/>
                                      <a:gd name="T27" fmla="*/ 88 h 588"/>
                                      <a:gd name="T28" fmla="*/ 56 w 264"/>
                                      <a:gd name="T29" fmla="*/ 61 h 588"/>
                                      <a:gd name="T30" fmla="*/ 140 w 264"/>
                                      <a:gd name="T31" fmla="*/ 84 h 588"/>
                                      <a:gd name="T32" fmla="*/ 174 w 264"/>
                                      <a:gd name="T33" fmla="*/ 81 h 588"/>
                                      <a:gd name="T34" fmla="*/ 140 w 264"/>
                                      <a:gd name="T35" fmla="*/ 68 h 588"/>
                                      <a:gd name="T36" fmla="*/ 0 60000 65536"/>
                                      <a:gd name="T37" fmla="*/ 0 60000 65536"/>
                                      <a:gd name="T38" fmla="*/ 0 60000 65536"/>
                                      <a:gd name="T39" fmla="*/ 0 60000 65536"/>
                                      <a:gd name="T40" fmla="*/ 0 60000 65536"/>
                                      <a:gd name="T41" fmla="*/ 0 60000 65536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w 264"/>
                                      <a:gd name="T55" fmla="*/ 0 h 588"/>
                                      <a:gd name="T56" fmla="*/ 264 w 264"/>
                                      <a:gd name="T57" fmla="*/ 588 h 588"/>
                                    </a:gdLst>
                                    <a:ahLst/>
                                    <a:cxnLst>
                                      <a:cxn ang="T36">
                                        <a:pos x="T0" y="T1"/>
                                      </a:cxn>
                                      <a:cxn ang="T37">
                                        <a:pos x="T2" y="T3"/>
                                      </a:cxn>
                                      <a:cxn ang="T38">
                                        <a:pos x="T4" y="T5"/>
                                      </a:cxn>
                                      <a:cxn ang="T39">
                                        <a:pos x="T6" y="T7"/>
                                      </a:cxn>
                                      <a:cxn ang="T40">
                                        <a:pos x="T8" y="T9"/>
                                      </a:cxn>
                                      <a:cxn ang="T41">
                                        <a:pos x="T10" y="T11"/>
                                      </a:cxn>
                                      <a:cxn ang="T42">
                                        <a:pos x="T12" y="T13"/>
                                      </a:cxn>
                                      <a:cxn ang="T43">
                                        <a:pos x="T14" y="T15"/>
                                      </a:cxn>
                                      <a:cxn ang="T44">
                                        <a:pos x="T16" y="T17"/>
                                      </a:cxn>
                                      <a:cxn ang="T45">
                                        <a:pos x="T18" y="T19"/>
                                      </a:cxn>
                                      <a:cxn ang="T46">
                                        <a:pos x="T20" y="T21"/>
                                      </a:cxn>
                                      <a:cxn ang="T47">
                                        <a:pos x="T22" y="T23"/>
                                      </a:cxn>
                                      <a:cxn ang="T48">
                                        <a:pos x="T24" y="T25"/>
                                      </a:cxn>
                                      <a:cxn ang="T49">
                                        <a:pos x="T26" y="T27"/>
                                      </a:cxn>
                                      <a:cxn ang="T50">
                                        <a:pos x="T28" y="T29"/>
                                      </a:cxn>
                                      <a:cxn ang="T51">
                                        <a:pos x="T30" y="T31"/>
                                      </a:cxn>
                                      <a:cxn ang="T52">
                                        <a:pos x="T32" y="T33"/>
                                      </a:cxn>
                                      <a:cxn ang="T53">
                                        <a:pos x="T34" y="T35"/>
                                      </a:cxn>
                                    </a:cxnLst>
                                    <a:rect l="T54" t="T55" r="T56" b="T57"/>
                                    <a:pathLst>
                                      <a:path w="264" h="588">
                                        <a:moveTo>
                                          <a:pt x="142" y="64"/>
                                        </a:moveTo>
                                        <a:lnTo>
                                          <a:pt x="174" y="0"/>
                                        </a:lnTo>
                                        <a:lnTo>
                                          <a:pt x="264" y="32"/>
                                        </a:lnTo>
                                        <a:lnTo>
                                          <a:pt x="212" y="43"/>
                                        </a:lnTo>
                                        <a:lnTo>
                                          <a:pt x="184" y="59"/>
                                        </a:lnTo>
                                        <a:lnTo>
                                          <a:pt x="199" y="88"/>
                                        </a:lnTo>
                                        <a:lnTo>
                                          <a:pt x="236" y="91"/>
                                        </a:lnTo>
                                        <a:lnTo>
                                          <a:pt x="170" y="116"/>
                                        </a:lnTo>
                                        <a:lnTo>
                                          <a:pt x="109" y="145"/>
                                        </a:lnTo>
                                        <a:lnTo>
                                          <a:pt x="51" y="338"/>
                                        </a:lnTo>
                                        <a:lnTo>
                                          <a:pt x="22" y="421"/>
                                        </a:lnTo>
                                        <a:lnTo>
                                          <a:pt x="0" y="588"/>
                                        </a:lnTo>
                                        <a:lnTo>
                                          <a:pt x="0" y="283"/>
                                        </a:lnTo>
                                        <a:lnTo>
                                          <a:pt x="0" y="88"/>
                                        </a:lnTo>
                                        <a:lnTo>
                                          <a:pt x="56" y="61"/>
                                        </a:lnTo>
                                        <a:lnTo>
                                          <a:pt x="140" y="84"/>
                                        </a:lnTo>
                                        <a:lnTo>
                                          <a:pt x="174" y="81"/>
                                        </a:lnTo>
                                        <a:lnTo>
                                          <a:pt x="140" y="68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679" name="Freeform 249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301" y="708"/>
                                    <a:ext cx="115" cy="104"/>
                                  </a:xfrm>
                                  <a:custGeom>
                                    <a:avLst/>
                                    <a:gdLst>
                                      <a:gd name="T0" fmla="*/ 114 w 114"/>
                                      <a:gd name="T1" fmla="*/ 100 h 104"/>
                                      <a:gd name="T2" fmla="*/ 81 w 114"/>
                                      <a:gd name="T3" fmla="*/ 50 h 104"/>
                                      <a:gd name="T4" fmla="*/ 26 w 114"/>
                                      <a:gd name="T5" fmla="*/ 0 h 104"/>
                                      <a:gd name="T6" fmla="*/ 0 w 114"/>
                                      <a:gd name="T7" fmla="*/ 18 h 104"/>
                                      <a:gd name="T8" fmla="*/ 16 w 114"/>
                                      <a:gd name="T9" fmla="*/ 61 h 104"/>
                                      <a:gd name="T10" fmla="*/ 115 w 114"/>
                                      <a:gd name="T11" fmla="*/ 104 h 104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60000 65536"/>
                                      <a:gd name="T16" fmla="*/ 0 60000 65536"/>
                                      <a:gd name="T17" fmla="*/ 0 60000 65536"/>
                                      <a:gd name="T18" fmla="*/ 0 w 114"/>
                                      <a:gd name="T19" fmla="*/ 0 h 104"/>
                                      <a:gd name="T20" fmla="*/ 114 w 114"/>
                                      <a:gd name="T21" fmla="*/ 104 h 104"/>
                                    </a:gdLst>
                                    <a:ahLst/>
                                    <a:cxnLst>
                                      <a:cxn ang="T12">
                                        <a:pos x="T0" y="T1"/>
                                      </a:cxn>
                                      <a:cxn ang="T13">
                                        <a:pos x="T2" y="T3"/>
                                      </a:cxn>
                                      <a:cxn ang="T14">
                                        <a:pos x="T4" y="T5"/>
                                      </a:cxn>
                                      <a:cxn ang="T15">
                                        <a:pos x="T6" y="T7"/>
                                      </a:cxn>
                                      <a:cxn ang="T16">
                                        <a:pos x="T8" y="T9"/>
                                      </a:cxn>
                                      <a:cxn ang="T17">
                                        <a:pos x="T10" y="T11"/>
                                      </a:cxn>
                                    </a:cxnLst>
                                    <a:rect l="T18" t="T19" r="T20" b="T21"/>
                                    <a:pathLst>
                                      <a:path w="114" h="104">
                                        <a:moveTo>
                                          <a:pt x="113" y="100"/>
                                        </a:moveTo>
                                        <a:lnTo>
                                          <a:pt x="80" y="50"/>
                                        </a:lnTo>
                                        <a:lnTo>
                                          <a:pt x="26" y="0"/>
                                        </a:lnTo>
                                        <a:lnTo>
                                          <a:pt x="0" y="18"/>
                                        </a:lnTo>
                                        <a:lnTo>
                                          <a:pt x="16" y="61"/>
                                        </a:lnTo>
                                        <a:lnTo>
                                          <a:pt x="114" y="104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680" name="Freeform 250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758" y="1355"/>
                                    <a:ext cx="177" cy="149"/>
                                  </a:xfrm>
                                  <a:custGeom>
                                    <a:avLst/>
                                    <a:gdLst>
                                      <a:gd name="T0" fmla="*/ 0 w 176"/>
                                      <a:gd name="T1" fmla="*/ 136 h 148"/>
                                      <a:gd name="T2" fmla="*/ 17 w 176"/>
                                      <a:gd name="T3" fmla="*/ 113 h 148"/>
                                      <a:gd name="T4" fmla="*/ 66 w 176"/>
                                      <a:gd name="T5" fmla="*/ 107 h 148"/>
                                      <a:gd name="T6" fmla="*/ 108 w 176"/>
                                      <a:gd name="T7" fmla="*/ 77 h 148"/>
                                      <a:gd name="T8" fmla="*/ 117 w 176"/>
                                      <a:gd name="T9" fmla="*/ 60 h 148"/>
                                      <a:gd name="T10" fmla="*/ 121 w 176"/>
                                      <a:gd name="T11" fmla="*/ 0 h 148"/>
                                      <a:gd name="T12" fmla="*/ 163 w 176"/>
                                      <a:gd name="T13" fmla="*/ 0 h 148"/>
                                      <a:gd name="T14" fmla="*/ 177 w 176"/>
                                      <a:gd name="T15" fmla="*/ 17 h 148"/>
                                      <a:gd name="T16" fmla="*/ 161 w 176"/>
                                      <a:gd name="T17" fmla="*/ 32 h 148"/>
                                      <a:gd name="T18" fmla="*/ 133 w 176"/>
                                      <a:gd name="T19" fmla="*/ 60 h 148"/>
                                      <a:gd name="T20" fmla="*/ 111 w 176"/>
                                      <a:gd name="T21" fmla="*/ 89 h 148"/>
                                      <a:gd name="T22" fmla="*/ 85 w 176"/>
                                      <a:gd name="T23" fmla="*/ 107 h 148"/>
                                      <a:gd name="T24" fmla="*/ 56 w 176"/>
                                      <a:gd name="T25" fmla="*/ 125 h 148"/>
                                      <a:gd name="T26" fmla="*/ 16 w 176"/>
                                      <a:gd name="T27" fmla="*/ 149 h 148"/>
                                      <a:gd name="T28" fmla="*/ 7 w 176"/>
                                      <a:gd name="T29" fmla="*/ 132 h 148"/>
                                      <a:gd name="T30" fmla="*/ 0 60000 65536"/>
                                      <a:gd name="T31" fmla="*/ 0 60000 65536"/>
                                      <a:gd name="T32" fmla="*/ 0 60000 65536"/>
                                      <a:gd name="T33" fmla="*/ 0 60000 65536"/>
                                      <a:gd name="T34" fmla="*/ 0 60000 65536"/>
                                      <a:gd name="T35" fmla="*/ 0 60000 65536"/>
                                      <a:gd name="T36" fmla="*/ 0 60000 65536"/>
                                      <a:gd name="T37" fmla="*/ 0 60000 65536"/>
                                      <a:gd name="T38" fmla="*/ 0 60000 65536"/>
                                      <a:gd name="T39" fmla="*/ 0 60000 65536"/>
                                      <a:gd name="T40" fmla="*/ 0 60000 65536"/>
                                      <a:gd name="T41" fmla="*/ 0 60000 65536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w 176"/>
                                      <a:gd name="T46" fmla="*/ 0 h 148"/>
                                      <a:gd name="T47" fmla="*/ 176 w 176"/>
                                      <a:gd name="T48" fmla="*/ 148 h 148"/>
                                    </a:gdLst>
                                    <a:ahLst/>
                                    <a:cxnLst>
                                      <a:cxn ang="T30">
                                        <a:pos x="T0" y="T1"/>
                                      </a:cxn>
                                      <a:cxn ang="T31">
                                        <a:pos x="T2" y="T3"/>
                                      </a:cxn>
                                      <a:cxn ang="T32">
                                        <a:pos x="T4" y="T5"/>
                                      </a:cxn>
                                      <a:cxn ang="T33">
                                        <a:pos x="T6" y="T7"/>
                                      </a:cxn>
                                      <a:cxn ang="T34">
                                        <a:pos x="T8" y="T9"/>
                                      </a:cxn>
                                      <a:cxn ang="T35">
                                        <a:pos x="T10" y="T11"/>
                                      </a:cxn>
                                      <a:cxn ang="T36">
                                        <a:pos x="T12" y="T13"/>
                                      </a:cxn>
                                      <a:cxn ang="T37">
                                        <a:pos x="T14" y="T15"/>
                                      </a:cxn>
                                      <a:cxn ang="T38">
                                        <a:pos x="T16" y="T17"/>
                                      </a:cxn>
                                      <a:cxn ang="T39">
                                        <a:pos x="T18" y="T19"/>
                                      </a:cxn>
                                      <a:cxn ang="T40">
                                        <a:pos x="T20" y="T21"/>
                                      </a:cxn>
                                      <a:cxn ang="T41">
                                        <a:pos x="T22" y="T23"/>
                                      </a:cxn>
                                      <a:cxn ang="T42">
                                        <a:pos x="T24" y="T25"/>
                                      </a:cxn>
                                      <a:cxn ang="T43">
                                        <a:pos x="T26" y="T27"/>
                                      </a:cxn>
                                      <a:cxn ang="T44">
                                        <a:pos x="T28" y="T29"/>
                                      </a:cxn>
                                    </a:cxnLst>
                                    <a:rect l="T45" t="T46" r="T47" b="T48"/>
                                    <a:pathLst>
                                      <a:path w="176" h="148">
                                        <a:moveTo>
                                          <a:pt x="0" y="135"/>
                                        </a:moveTo>
                                        <a:lnTo>
                                          <a:pt x="17" y="112"/>
                                        </a:lnTo>
                                        <a:lnTo>
                                          <a:pt x="66" y="106"/>
                                        </a:lnTo>
                                        <a:lnTo>
                                          <a:pt x="107" y="76"/>
                                        </a:lnTo>
                                        <a:lnTo>
                                          <a:pt x="116" y="60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162" y="0"/>
                                        </a:lnTo>
                                        <a:lnTo>
                                          <a:pt x="176" y="17"/>
                                        </a:lnTo>
                                        <a:lnTo>
                                          <a:pt x="160" y="32"/>
                                        </a:lnTo>
                                        <a:lnTo>
                                          <a:pt x="132" y="60"/>
                                        </a:lnTo>
                                        <a:lnTo>
                                          <a:pt x="110" y="88"/>
                                        </a:lnTo>
                                        <a:lnTo>
                                          <a:pt x="85" y="106"/>
                                        </a:lnTo>
                                        <a:lnTo>
                                          <a:pt x="56" y="124"/>
                                        </a:lnTo>
                                        <a:lnTo>
                                          <a:pt x="16" y="148"/>
                                        </a:lnTo>
                                        <a:lnTo>
                                          <a:pt x="7" y="131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681" name="Freeform 251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992" y="1405"/>
                                    <a:ext cx="327" cy="96"/>
                                  </a:xfrm>
                                  <a:custGeom>
                                    <a:avLst/>
                                    <a:gdLst>
                                      <a:gd name="T0" fmla="*/ 0 w 326"/>
                                      <a:gd name="T1" fmla="*/ 0 h 95"/>
                                      <a:gd name="T2" fmla="*/ 38 w 326"/>
                                      <a:gd name="T3" fmla="*/ 24 h 95"/>
                                      <a:gd name="T4" fmla="*/ 60 w 326"/>
                                      <a:gd name="T5" fmla="*/ 50 h 95"/>
                                      <a:gd name="T6" fmla="*/ 83 w 326"/>
                                      <a:gd name="T7" fmla="*/ 37 h 95"/>
                                      <a:gd name="T8" fmla="*/ 99 w 326"/>
                                      <a:gd name="T9" fmla="*/ 44 h 95"/>
                                      <a:gd name="T10" fmla="*/ 106 w 326"/>
                                      <a:gd name="T11" fmla="*/ 96 h 95"/>
                                      <a:gd name="T12" fmla="*/ 144 w 326"/>
                                      <a:gd name="T13" fmla="*/ 53 h 95"/>
                                      <a:gd name="T14" fmla="*/ 177 w 326"/>
                                      <a:gd name="T15" fmla="*/ 29 h 95"/>
                                      <a:gd name="T16" fmla="*/ 212 w 326"/>
                                      <a:gd name="T17" fmla="*/ 52 h 95"/>
                                      <a:gd name="T18" fmla="*/ 228 w 326"/>
                                      <a:gd name="T19" fmla="*/ 56 h 95"/>
                                      <a:gd name="T20" fmla="*/ 251 w 326"/>
                                      <a:gd name="T21" fmla="*/ 32 h 95"/>
                                      <a:gd name="T22" fmla="*/ 284 w 326"/>
                                      <a:gd name="T23" fmla="*/ 42 h 95"/>
                                      <a:gd name="T24" fmla="*/ 327 w 326"/>
                                      <a:gd name="T25" fmla="*/ 81 h 95"/>
                                      <a:gd name="T26" fmla="*/ 320 w 326"/>
                                      <a:gd name="T27" fmla="*/ 49 h 95"/>
                                      <a:gd name="T28" fmla="*/ 290 w 326"/>
                                      <a:gd name="T29" fmla="*/ 24 h 95"/>
                                      <a:gd name="T30" fmla="*/ 266 w 326"/>
                                      <a:gd name="T31" fmla="*/ 11 h 95"/>
                                      <a:gd name="T32" fmla="*/ 228 w 326"/>
                                      <a:gd name="T33" fmla="*/ 14 h 95"/>
                                      <a:gd name="T34" fmla="*/ 181 w 326"/>
                                      <a:gd name="T35" fmla="*/ 15 h 95"/>
                                      <a:gd name="T36" fmla="*/ 145 w 326"/>
                                      <a:gd name="T37" fmla="*/ 11 h 95"/>
                                      <a:gd name="T38" fmla="*/ 114 w 326"/>
                                      <a:gd name="T39" fmla="*/ 6 h 95"/>
                                      <a:gd name="T40" fmla="*/ 68 w 326"/>
                                      <a:gd name="T41" fmla="*/ 6 h 95"/>
                                      <a:gd name="T42" fmla="*/ 3 w 326"/>
                                      <a:gd name="T43" fmla="*/ 2 h 95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60000 65536"/>
                                      <a:gd name="T55" fmla="*/ 0 60000 65536"/>
                                      <a:gd name="T56" fmla="*/ 0 60000 65536"/>
                                      <a:gd name="T57" fmla="*/ 0 60000 65536"/>
                                      <a:gd name="T58" fmla="*/ 0 60000 65536"/>
                                      <a:gd name="T59" fmla="*/ 0 60000 65536"/>
                                      <a:gd name="T60" fmla="*/ 0 60000 65536"/>
                                      <a:gd name="T61" fmla="*/ 0 60000 65536"/>
                                      <a:gd name="T62" fmla="*/ 0 60000 65536"/>
                                      <a:gd name="T63" fmla="*/ 0 60000 65536"/>
                                      <a:gd name="T64" fmla="*/ 0 60000 65536"/>
                                      <a:gd name="T65" fmla="*/ 0 60000 65536"/>
                                      <a:gd name="T66" fmla="*/ 0 w 326"/>
                                      <a:gd name="T67" fmla="*/ 0 h 95"/>
                                      <a:gd name="T68" fmla="*/ 326 w 326"/>
                                      <a:gd name="T69" fmla="*/ 95 h 95"/>
                                    </a:gdLst>
                                    <a:ahLst/>
                                    <a:cxnLst>
                                      <a:cxn ang="T44">
                                        <a:pos x="T0" y="T1"/>
                                      </a:cxn>
                                      <a:cxn ang="T45">
                                        <a:pos x="T2" y="T3"/>
                                      </a:cxn>
                                      <a:cxn ang="T46">
                                        <a:pos x="T4" y="T5"/>
                                      </a:cxn>
                                      <a:cxn ang="T47">
                                        <a:pos x="T6" y="T7"/>
                                      </a:cxn>
                                      <a:cxn ang="T48">
                                        <a:pos x="T8" y="T9"/>
                                      </a:cxn>
                                      <a:cxn ang="T49">
                                        <a:pos x="T10" y="T11"/>
                                      </a:cxn>
                                      <a:cxn ang="T50">
                                        <a:pos x="T12" y="T13"/>
                                      </a:cxn>
                                      <a:cxn ang="T51">
                                        <a:pos x="T14" y="T15"/>
                                      </a:cxn>
                                      <a:cxn ang="T52">
                                        <a:pos x="T16" y="T17"/>
                                      </a:cxn>
                                      <a:cxn ang="T53">
                                        <a:pos x="T18" y="T19"/>
                                      </a:cxn>
                                      <a:cxn ang="T54">
                                        <a:pos x="T20" y="T21"/>
                                      </a:cxn>
                                      <a:cxn ang="T55">
                                        <a:pos x="T22" y="T23"/>
                                      </a:cxn>
                                      <a:cxn ang="T56">
                                        <a:pos x="T24" y="T25"/>
                                      </a:cxn>
                                      <a:cxn ang="T57">
                                        <a:pos x="T26" y="T27"/>
                                      </a:cxn>
                                      <a:cxn ang="T58">
                                        <a:pos x="T28" y="T29"/>
                                      </a:cxn>
                                      <a:cxn ang="T59">
                                        <a:pos x="T30" y="T31"/>
                                      </a:cxn>
                                      <a:cxn ang="T60">
                                        <a:pos x="T32" y="T33"/>
                                      </a:cxn>
                                      <a:cxn ang="T61">
                                        <a:pos x="T34" y="T35"/>
                                      </a:cxn>
                                      <a:cxn ang="T62">
                                        <a:pos x="T36" y="T37"/>
                                      </a:cxn>
                                      <a:cxn ang="T63">
                                        <a:pos x="T38" y="T39"/>
                                      </a:cxn>
                                      <a:cxn ang="T64">
                                        <a:pos x="T40" y="T41"/>
                                      </a:cxn>
                                      <a:cxn ang="T65">
                                        <a:pos x="T42" y="T43"/>
                                      </a:cxn>
                                    </a:cxnLst>
                                    <a:rect l="T66" t="T67" r="T68" b="T69"/>
                                    <a:pathLst>
                                      <a:path w="326" h="95">
                                        <a:moveTo>
                                          <a:pt x="0" y="0"/>
                                        </a:moveTo>
                                        <a:lnTo>
                                          <a:pt x="38" y="24"/>
                                        </a:lnTo>
                                        <a:lnTo>
                                          <a:pt x="60" y="49"/>
                                        </a:lnTo>
                                        <a:lnTo>
                                          <a:pt x="83" y="37"/>
                                        </a:lnTo>
                                        <a:lnTo>
                                          <a:pt x="99" y="44"/>
                                        </a:lnTo>
                                        <a:lnTo>
                                          <a:pt x="106" y="95"/>
                                        </a:lnTo>
                                        <a:lnTo>
                                          <a:pt x="144" y="52"/>
                                        </a:lnTo>
                                        <a:lnTo>
                                          <a:pt x="176" y="29"/>
                                        </a:lnTo>
                                        <a:lnTo>
                                          <a:pt x="211" y="51"/>
                                        </a:lnTo>
                                        <a:lnTo>
                                          <a:pt x="227" y="55"/>
                                        </a:lnTo>
                                        <a:lnTo>
                                          <a:pt x="250" y="32"/>
                                        </a:lnTo>
                                        <a:lnTo>
                                          <a:pt x="283" y="42"/>
                                        </a:lnTo>
                                        <a:lnTo>
                                          <a:pt x="326" y="80"/>
                                        </a:lnTo>
                                        <a:lnTo>
                                          <a:pt x="319" y="48"/>
                                        </a:lnTo>
                                        <a:lnTo>
                                          <a:pt x="289" y="24"/>
                                        </a:lnTo>
                                        <a:lnTo>
                                          <a:pt x="265" y="11"/>
                                        </a:lnTo>
                                        <a:lnTo>
                                          <a:pt x="227" y="14"/>
                                        </a:lnTo>
                                        <a:lnTo>
                                          <a:pt x="180" y="15"/>
                                        </a:lnTo>
                                        <a:lnTo>
                                          <a:pt x="145" y="11"/>
                                        </a:lnTo>
                                        <a:lnTo>
                                          <a:pt x="114" y="6"/>
                                        </a:lnTo>
                                        <a:lnTo>
                                          <a:pt x="68" y="6"/>
                                        </a:lnTo>
                                        <a:lnTo>
                                          <a:pt x="3" y="2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682" name="Freeform 252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187" y="812"/>
                                    <a:ext cx="584" cy="379"/>
                                  </a:xfrm>
                                  <a:custGeom>
                                    <a:avLst/>
                                    <a:gdLst>
                                      <a:gd name="T0" fmla="*/ 584 w 584"/>
                                      <a:gd name="T1" fmla="*/ 379 h 377"/>
                                      <a:gd name="T2" fmla="*/ 580 w 584"/>
                                      <a:gd name="T3" fmla="*/ 92 h 377"/>
                                      <a:gd name="T4" fmla="*/ 236 w 584"/>
                                      <a:gd name="T5" fmla="*/ 0 h 377"/>
                                      <a:gd name="T6" fmla="*/ 0 w 584"/>
                                      <a:gd name="T7" fmla="*/ 200 h 377"/>
                                      <a:gd name="T8" fmla="*/ 580 w 584"/>
                                      <a:gd name="T9" fmla="*/ 379 h 377"/>
                                      <a:gd name="T10" fmla="*/ 0 60000 65536"/>
                                      <a:gd name="T11" fmla="*/ 0 60000 65536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w 584"/>
                                      <a:gd name="T16" fmla="*/ 0 h 377"/>
                                      <a:gd name="T17" fmla="*/ 584 w 584"/>
                                      <a:gd name="T18" fmla="*/ 377 h 377"/>
                                    </a:gdLst>
                                    <a:ahLst/>
                                    <a:cxnLst>
                                      <a:cxn ang="T10">
                                        <a:pos x="T0" y="T1"/>
                                      </a:cxn>
                                      <a:cxn ang="T11">
                                        <a:pos x="T2" y="T3"/>
                                      </a:cxn>
                                      <a:cxn ang="T12">
                                        <a:pos x="T4" y="T5"/>
                                      </a:cxn>
                                      <a:cxn ang="T13">
                                        <a:pos x="T6" y="T7"/>
                                      </a:cxn>
                                      <a:cxn ang="T14">
                                        <a:pos x="T8" y="T9"/>
                                      </a:cxn>
                                    </a:cxnLst>
                                    <a:rect l="T15" t="T16" r="T17" b="T18"/>
                                    <a:pathLst>
                                      <a:path w="584" h="377">
                                        <a:moveTo>
                                          <a:pt x="584" y="377"/>
                                        </a:moveTo>
                                        <a:lnTo>
                                          <a:pt x="580" y="92"/>
                                        </a:lnTo>
                                        <a:lnTo>
                                          <a:pt x="236" y="0"/>
                                        </a:lnTo>
                                        <a:lnTo>
                                          <a:pt x="0" y="199"/>
                                        </a:lnTo>
                                        <a:lnTo>
                                          <a:pt x="580" y="377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0030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683" name="Freeform 253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364" y="844"/>
                                    <a:ext cx="196" cy="232"/>
                                  </a:xfrm>
                                  <a:custGeom>
                                    <a:avLst/>
                                    <a:gdLst>
                                      <a:gd name="T0" fmla="*/ 184 w 195"/>
                                      <a:gd name="T1" fmla="*/ 0 h 232"/>
                                      <a:gd name="T2" fmla="*/ 180 w 195"/>
                                      <a:gd name="T3" fmla="*/ 44 h 232"/>
                                      <a:gd name="T4" fmla="*/ 143 w 195"/>
                                      <a:gd name="T5" fmla="*/ 62 h 232"/>
                                      <a:gd name="T6" fmla="*/ 107 w 195"/>
                                      <a:gd name="T7" fmla="*/ 80 h 232"/>
                                      <a:gd name="T8" fmla="*/ 78 w 195"/>
                                      <a:gd name="T9" fmla="*/ 100 h 232"/>
                                      <a:gd name="T10" fmla="*/ 55 w 195"/>
                                      <a:gd name="T11" fmla="*/ 132 h 232"/>
                                      <a:gd name="T12" fmla="*/ 36 w 195"/>
                                      <a:gd name="T13" fmla="*/ 161 h 232"/>
                                      <a:gd name="T14" fmla="*/ 17 w 195"/>
                                      <a:gd name="T15" fmla="*/ 192 h 232"/>
                                      <a:gd name="T16" fmla="*/ 0 w 195"/>
                                      <a:gd name="T17" fmla="*/ 224 h 232"/>
                                      <a:gd name="T18" fmla="*/ 17 w 195"/>
                                      <a:gd name="T19" fmla="*/ 232 h 232"/>
                                      <a:gd name="T20" fmla="*/ 17 w 195"/>
                                      <a:gd name="T21" fmla="*/ 209 h 232"/>
                                      <a:gd name="T22" fmla="*/ 32 w 195"/>
                                      <a:gd name="T23" fmla="*/ 180 h 232"/>
                                      <a:gd name="T24" fmla="*/ 56 w 195"/>
                                      <a:gd name="T25" fmla="*/ 147 h 232"/>
                                      <a:gd name="T26" fmla="*/ 77 w 195"/>
                                      <a:gd name="T27" fmla="*/ 115 h 232"/>
                                      <a:gd name="T28" fmla="*/ 96 w 195"/>
                                      <a:gd name="T29" fmla="*/ 100 h 232"/>
                                      <a:gd name="T30" fmla="*/ 122 w 195"/>
                                      <a:gd name="T31" fmla="*/ 87 h 232"/>
                                      <a:gd name="T32" fmla="*/ 149 w 195"/>
                                      <a:gd name="T33" fmla="*/ 74 h 232"/>
                                      <a:gd name="T34" fmla="*/ 177 w 195"/>
                                      <a:gd name="T35" fmla="*/ 60 h 232"/>
                                      <a:gd name="T36" fmla="*/ 196 w 195"/>
                                      <a:gd name="T37" fmla="*/ 43 h 232"/>
                                      <a:gd name="T38" fmla="*/ 193 w 195"/>
                                      <a:gd name="T39" fmla="*/ 20 h 232"/>
                                      <a:gd name="T40" fmla="*/ 193 w 195"/>
                                      <a:gd name="T41" fmla="*/ 0 h 232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60000 65536"/>
                                      <a:gd name="T55" fmla="*/ 0 60000 65536"/>
                                      <a:gd name="T56" fmla="*/ 0 60000 65536"/>
                                      <a:gd name="T57" fmla="*/ 0 60000 65536"/>
                                      <a:gd name="T58" fmla="*/ 0 60000 65536"/>
                                      <a:gd name="T59" fmla="*/ 0 60000 65536"/>
                                      <a:gd name="T60" fmla="*/ 0 60000 65536"/>
                                      <a:gd name="T61" fmla="*/ 0 60000 65536"/>
                                      <a:gd name="T62" fmla="*/ 0 60000 65536"/>
                                      <a:gd name="T63" fmla="*/ 0 w 195"/>
                                      <a:gd name="T64" fmla="*/ 0 h 232"/>
                                      <a:gd name="T65" fmla="*/ 195 w 195"/>
                                      <a:gd name="T66" fmla="*/ 232 h 232"/>
                                    </a:gdLst>
                                    <a:ahLst/>
                                    <a:cxnLst>
                                      <a:cxn ang="T42">
                                        <a:pos x="T0" y="T1"/>
                                      </a:cxn>
                                      <a:cxn ang="T43">
                                        <a:pos x="T2" y="T3"/>
                                      </a:cxn>
                                      <a:cxn ang="T44">
                                        <a:pos x="T4" y="T5"/>
                                      </a:cxn>
                                      <a:cxn ang="T45">
                                        <a:pos x="T6" y="T7"/>
                                      </a:cxn>
                                      <a:cxn ang="T46">
                                        <a:pos x="T8" y="T9"/>
                                      </a:cxn>
                                      <a:cxn ang="T47">
                                        <a:pos x="T10" y="T11"/>
                                      </a:cxn>
                                      <a:cxn ang="T48">
                                        <a:pos x="T12" y="T13"/>
                                      </a:cxn>
                                      <a:cxn ang="T49">
                                        <a:pos x="T14" y="T15"/>
                                      </a:cxn>
                                      <a:cxn ang="T50">
                                        <a:pos x="T16" y="T17"/>
                                      </a:cxn>
                                      <a:cxn ang="T51">
                                        <a:pos x="T18" y="T19"/>
                                      </a:cxn>
                                      <a:cxn ang="T52">
                                        <a:pos x="T20" y="T21"/>
                                      </a:cxn>
                                      <a:cxn ang="T53">
                                        <a:pos x="T22" y="T23"/>
                                      </a:cxn>
                                      <a:cxn ang="T54">
                                        <a:pos x="T24" y="T25"/>
                                      </a:cxn>
                                      <a:cxn ang="T55">
                                        <a:pos x="T26" y="T27"/>
                                      </a:cxn>
                                      <a:cxn ang="T56">
                                        <a:pos x="T28" y="T29"/>
                                      </a:cxn>
                                      <a:cxn ang="T57">
                                        <a:pos x="T30" y="T31"/>
                                      </a:cxn>
                                      <a:cxn ang="T58">
                                        <a:pos x="T32" y="T33"/>
                                      </a:cxn>
                                      <a:cxn ang="T59">
                                        <a:pos x="T34" y="T35"/>
                                      </a:cxn>
                                      <a:cxn ang="T60">
                                        <a:pos x="T36" y="T37"/>
                                      </a:cxn>
                                      <a:cxn ang="T61">
                                        <a:pos x="T38" y="T39"/>
                                      </a:cxn>
                                      <a:cxn ang="T62">
                                        <a:pos x="T40" y="T41"/>
                                      </a:cxn>
                                    </a:cxnLst>
                                    <a:rect l="T63" t="T64" r="T65" b="T66"/>
                                    <a:pathLst>
                                      <a:path w="195" h="232">
                                        <a:moveTo>
                                          <a:pt x="183" y="0"/>
                                        </a:moveTo>
                                        <a:lnTo>
                                          <a:pt x="179" y="44"/>
                                        </a:lnTo>
                                        <a:lnTo>
                                          <a:pt x="142" y="62"/>
                                        </a:lnTo>
                                        <a:lnTo>
                                          <a:pt x="106" y="80"/>
                                        </a:lnTo>
                                        <a:lnTo>
                                          <a:pt x="78" y="100"/>
                                        </a:lnTo>
                                        <a:lnTo>
                                          <a:pt x="55" y="132"/>
                                        </a:lnTo>
                                        <a:lnTo>
                                          <a:pt x="36" y="161"/>
                                        </a:lnTo>
                                        <a:lnTo>
                                          <a:pt x="17" y="192"/>
                                        </a:lnTo>
                                        <a:lnTo>
                                          <a:pt x="0" y="224"/>
                                        </a:lnTo>
                                        <a:lnTo>
                                          <a:pt x="17" y="232"/>
                                        </a:lnTo>
                                        <a:lnTo>
                                          <a:pt x="17" y="209"/>
                                        </a:lnTo>
                                        <a:lnTo>
                                          <a:pt x="32" y="180"/>
                                        </a:lnTo>
                                        <a:lnTo>
                                          <a:pt x="56" y="147"/>
                                        </a:lnTo>
                                        <a:lnTo>
                                          <a:pt x="77" y="115"/>
                                        </a:lnTo>
                                        <a:lnTo>
                                          <a:pt x="96" y="100"/>
                                        </a:lnTo>
                                        <a:lnTo>
                                          <a:pt x="121" y="87"/>
                                        </a:lnTo>
                                        <a:lnTo>
                                          <a:pt x="148" y="74"/>
                                        </a:lnTo>
                                        <a:lnTo>
                                          <a:pt x="176" y="60"/>
                                        </a:lnTo>
                                        <a:lnTo>
                                          <a:pt x="195" y="43"/>
                                        </a:lnTo>
                                        <a:lnTo>
                                          <a:pt x="192" y="20"/>
                                        </a:lnTo>
                                        <a:lnTo>
                                          <a:pt x="192" y="0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grpSp>
                                <p:nvGrpSpPr>
                                  <p:cNvPr id="20684" name="Group 254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709" y="0"/>
                                    <a:ext cx="748" cy="1062"/>
                                    <a:chOff x="709" y="0"/>
                                    <a:chExt cx="748" cy="1062"/>
                                  </a:xfrm>
                                </p:grpSpPr>
                                <p:sp>
                                  <p:nvSpPr>
                                    <p:cNvPr id="20685" name="Freeform 255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713" y="528"/>
                                      <a:ext cx="737" cy="328"/>
                                    </a:xfrm>
                                    <a:custGeom>
                                      <a:avLst/>
                                      <a:gdLst>
                                        <a:gd name="T0" fmla="*/ 0 w 736"/>
                                        <a:gd name="T1" fmla="*/ 173 h 328"/>
                                        <a:gd name="T2" fmla="*/ 549 w 736"/>
                                        <a:gd name="T3" fmla="*/ 328 h 328"/>
                                        <a:gd name="T4" fmla="*/ 737 w 736"/>
                                        <a:gd name="T5" fmla="*/ 133 h 328"/>
                                        <a:gd name="T6" fmla="*/ 232 w 736"/>
                                        <a:gd name="T7" fmla="*/ 0 h 328"/>
                                        <a:gd name="T8" fmla="*/ 0 w 736"/>
                                        <a:gd name="T9" fmla="*/ 168 h 328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736"/>
                                        <a:gd name="T16" fmla="*/ 0 h 328"/>
                                        <a:gd name="T17" fmla="*/ 736 w 736"/>
                                        <a:gd name="T18" fmla="*/ 328 h 328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736" h="328">
                                          <a:moveTo>
                                            <a:pt x="0" y="173"/>
                                          </a:moveTo>
                                          <a:lnTo>
                                            <a:pt x="548" y="328"/>
                                          </a:lnTo>
                                          <a:lnTo>
                                            <a:pt x="736" y="133"/>
                                          </a:lnTo>
                                          <a:lnTo>
                                            <a:pt x="232" y="0"/>
                                          </a:lnTo>
                                          <a:lnTo>
                                            <a:pt x="0" y="168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D8DCD8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686" name="Freeform 256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709" y="697"/>
                                      <a:ext cx="556" cy="360"/>
                                    </a:xfrm>
                                    <a:custGeom>
                                      <a:avLst/>
                                      <a:gdLst>
                                        <a:gd name="T0" fmla="*/ 4 w 555"/>
                                        <a:gd name="T1" fmla="*/ 0 h 359"/>
                                        <a:gd name="T2" fmla="*/ 0 w 555"/>
                                        <a:gd name="T3" fmla="*/ 195 h 359"/>
                                        <a:gd name="T4" fmla="*/ 556 w 555"/>
                                        <a:gd name="T5" fmla="*/ 360 h 359"/>
                                        <a:gd name="T6" fmla="*/ 556 w 555"/>
                                        <a:gd name="T7" fmla="*/ 147 h 359"/>
                                        <a:gd name="T8" fmla="*/ 3 w 555"/>
                                        <a:gd name="T9" fmla="*/ 4 h 359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555"/>
                                        <a:gd name="T16" fmla="*/ 0 h 359"/>
                                        <a:gd name="T17" fmla="*/ 555 w 555"/>
                                        <a:gd name="T18" fmla="*/ 359 h 359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555" h="359">
                                          <a:moveTo>
                                            <a:pt x="4" y="0"/>
                                          </a:moveTo>
                                          <a:lnTo>
                                            <a:pt x="0" y="194"/>
                                          </a:lnTo>
                                          <a:lnTo>
                                            <a:pt x="555" y="359"/>
                                          </a:lnTo>
                                          <a:lnTo>
                                            <a:pt x="555" y="147"/>
                                          </a:lnTo>
                                          <a:lnTo>
                                            <a:pt x="3" y="4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B8B8B8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687" name="Freeform 257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263" y="656"/>
                                      <a:ext cx="189" cy="406"/>
                                    </a:xfrm>
                                    <a:custGeom>
                                      <a:avLst/>
                                      <a:gdLst>
                                        <a:gd name="T0" fmla="*/ 1 w 188"/>
                                        <a:gd name="T1" fmla="*/ 401 h 405"/>
                                        <a:gd name="T2" fmla="*/ 188 w 188"/>
                                        <a:gd name="T3" fmla="*/ 178 h 405"/>
                                        <a:gd name="T4" fmla="*/ 189 w 188"/>
                                        <a:gd name="T5" fmla="*/ 0 h 405"/>
                                        <a:gd name="T6" fmla="*/ 0 w 188"/>
                                        <a:gd name="T7" fmla="*/ 188 h 405"/>
                                        <a:gd name="T8" fmla="*/ 0 w 188"/>
                                        <a:gd name="T9" fmla="*/ 406 h 405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188"/>
                                        <a:gd name="T16" fmla="*/ 0 h 405"/>
                                        <a:gd name="T17" fmla="*/ 188 w 188"/>
                                        <a:gd name="T18" fmla="*/ 405 h 405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188" h="405">
                                          <a:moveTo>
                                            <a:pt x="1" y="400"/>
                                          </a:moveTo>
                                          <a:lnTo>
                                            <a:pt x="187" y="178"/>
                                          </a:lnTo>
                                          <a:lnTo>
                                            <a:pt x="188" y="0"/>
                                          </a:lnTo>
                                          <a:lnTo>
                                            <a:pt x="0" y="188"/>
                                          </a:lnTo>
                                          <a:lnTo>
                                            <a:pt x="0" y="405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606460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688" name="Oval 258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911" y="600"/>
                                      <a:ext cx="311" cy="152"/>
                                    </a:xfrm>
                                    <a:prstGeom prst="ellipse">
                                      <a:avLst/>
                                    </a:prstGeom>
                                    <a:gradFill rotWithShape="0">
                                      <a:gsLst>
                                        <a:gs pos="0">
                                          <a:srgbClr val="D8DCD8"/>
                                        </a:gs>
                                        <a:gs pos="100000">
                                          <a:srgbClr val="404440"/>
                                        </a:gs>
                                      </a:gsLst>
                                      <a:path path="shape">
                                        <a:fillToRect l="50000" t="50000" r="50000" b="50000"/>
                                      </a:path>
                                    </a:gra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grpSp>
                                  <p:nvGrpSpPr>
                                    <p:cNvPr id="20689" name="Group 259"/>
                                    <p:cNvGrpSpPr>
                                      <a:grpSpLocks/>
                                    </p:cNvGrpSpPr>
                                    <p:nvPr/>
                                  </p:nvGrpSpPr>
                                  <p:grpSpPr bwMode="auto">
                                    <a:xfrm>
                                      <a:off x="11" y="0"/>
                                      <a:ext cx="737" cy="752"/>
                                      <a:chOff x="11" y="0"/>
                                      <a:chExt cx="737" cy="752"/>
                                    </a:xfrm>
                                  </p:grpSpPr>
                                  <p:grpSp>
                                    <p:nvGrpSpPr>
                                      <p:cNvPr id="20690" name="Group 260"/>
                                      <p:cNvGrpSpPr>
                                        <a:grpSpLocks/>
                                      </p:cNvGrpSpPr>
                                      <p:nvPr/>
                                    </p:nvGrpSpPr>
                                    <p:grpSpPr bwMode="auto">
                                      <a:xfrm>
                                        <a:off x="22" y="0"/>
                                        <a:ext cx="715" cy="685"/>
                                        <a:chOff x="22" y="0"/>
                                        <a:chExt cx="715" cy="685"/>
                                      </a:xfrm>
                                    </p:grpSpPr>
                                    <p:sp>
                                      <p:nvSpPr>
                                        <p:cNvPr id="20691" name="Freeform 261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43" y="103"/>
                                          <a:ext cx="512" cy="58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0 w 511"/>
                                            <a:gd name="T1" fmla="*/ 0 h 580"/>
                                            <a:gd name="T2" fmla="*/ 512 w 511"/>
                                            <a:gd name="T3" fmla="*/ 82 h 580"/>
                                            <a:gd name="T4" fmla="*/ 509 w 511"/>
                                            <a:gd name="T5" fmla="*/ 580 h 580"/>
                                            <a:gd name="T6" fmla="*/ 0 w 511"/>
                                            <a:gd name="T7" fmla="*/ 449 h 580"/>
                                            <a:gd name="T8" fmla="*/ 0 w 511"/>
                                            <a:gd name="T9" fmla="*/ 0 h 58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511"/>
                                            <a:gd name="T16" fmla="*/ 0 h 580"/>
                                            <a:gd name="T17" fmla="*/ 511 w 511"/>
                                            <a:gd name="T18" fmla="*/ 580 h 580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511" h="580">
                                              <a:moveTo>
                                                <a:pt x="0" y="0"/>
                                              </a:moveTo>
                                              <a:lnTo>
                                                <a:pt x="511" y="82"/>
                                              </a:lnTo>
                                              <a:lnTo>
                                                <a:pt x="508" y="580"/>
                                              </a:lnTo>
                                              <a:lnTo>
                                                <a:pt x="0" y="449"/>
                                              </a:lnTo>
                                              <a:lnTo>
                                                <a:pt x="0" y="0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989898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20692" name="Freeform 262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1248" y="64"/>
                                          <a:ext cx="208" cy="621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7 w 208"/>
                                            <a:gd name="T1" fmla="*/ 621 h 620"/>
                                            <a:gd name="T2" fmla="*/ 208 w 208"/>
                                            <a:gd name="T3" fmla="*/ 499 h 620"/>
                                            <a:gd name="T4" fmla="*/ 204 w 208"/>
                                            <a:gd name="T5" fmla="*/ 0 h 620"/>
                                            <a:gd name="T6" fmla="*/ 7 w 208"/>
                                            <a:gd name="T7" fmla="*/ 123 h 620"/>
                                            <a:gd name="T8" fmla="*/ 0 w 208"/>
                                            <a:gd name="T9" fmla="*/ 621 h 62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208"/>
                                            <a:gd name="T16" fmla="*/ 0 h 620"/>
                                            <a:gd name="T17" fmla="*/ 208 w 208"/>
                                            <a:gd name="T18" fmla="*/ 620 h 620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208" h="620">
                                              <a:moveTo>
                                                <a:pt x="7" y="620"/>
                                              </a:moveTo>
                                              <a:lnTo>
                                                <a:pt x="208" y="498"/>
                                              </a:lnTo>
                                              <a:lnTo>
                                                <a:pt x="204" y="0"/>
                                              </a:lnTo>
                                              <a:lnTo>
                                                <a:pt x="7" y="123"/>
                                              </a:lnTo>
                                              <a:lnTo>
                                                <a:pt x="0" y="620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707470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20693" name="Freeform 263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51" y="0"/>
                                          <a:ext cx="707" cy="188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0 w 706"/>
                                            <a:gd name="T1" fmla="*/ 105 h 187"/>
                                            <a:gd name="T2" fmla="*/ 509 w 706"/>
                                            <a:gd name="T3" fmla="*/ 188 h 187"/>
                                            <a:gd name="T4" fmla="*/ 707 w 706"/>
                                            <a:gd name="T5" fmla="*/ 65 h 187"/>
                                            <a:gd name="T6" fmla="*/ 245 w 706"/>
                                            <a:gd name="T7" fmla="*/ 0 h 187"/>
                                            <a:gd name="T8" fmla="*/ 0 w 706"/>
                                            <a:gd name="T9" fmla="*/ 105 h 187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706"/>
                                            <a:gd name="T16" fmla="*/ 0 h 187"/>
                                            <a:gd name="T17" fmla="*/ 706 w 706"/>
                                            <a:gd name="T18" fmla="*/ 187 h 187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706" h="187">
                                              <a:moveTo>
                                                <a:pt x="0" y="104"/>
                                              </a:moveTo>
                                              <a:lnTo>
                                                <a:pt x="508" y="187"/>
                                              </a:lnTo>
                                              <a:lnTo>
                                                <a:pt x="706" y="65"/>
                                              </a:lnTo>
                                              <a:lnTo>
                                                <a:pt x="245" y="0"/>
                                              </a:lnTo>
                                              <a:lnTo>
                                                <a:pt x="0" y="104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C8CCC8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grpSp>
                                      <p:nvGrpSpPr>
                                        <p:cNvPr id="20694" name="Group 264"/>
                                        <p:cNvGrpSpPr>
                                          <a:grpSpLocks/>
                                        </p:cNvGrpSpPr>
                                        <p:nvPr/>
                                      </p:nvGrpSpPr>
                                      <p:grpSpPr bwMode="auto">
                                        <a:xfrm>
                                          <a:off x="0" y="35"/>
                                          <a:ext cx="626" cy="716"/>
                                          <a:chOff x="0" y="35"/>
                                          <a:chExt cx="626" cy="716"/>
                                        </a:xfrm>
                                      </p:grpSpPr>
                                      <p:grpSp>
                                        <p:nvGrpSpPr>
                                          <p:cNvPr id="20695" name="Group 265"/>
                                          <p:cNvGrpSpPr>
                                            <a:grpSpLocks/>
                                          </p:cNvGrpSpPr>
                                          <p:nvPr/>
                                        </p:nvGrpSpPr>
                                        <p:grpSpPr bwMode="auto">
                                          <a:xfrm>
                                            <a:off x="0" y="33"/>
                                            <a:ext cx="626" cy="683"/>
                                            <a:chOff x="0" y="33"/>
                                            <a:chExt cx="626" cy="683"/>
                                          </a:xfrm>
                                        </p:grpSpPr>
                                        <p:sp>
                                          <p:nvSpPr>
                                            <p:cNvPr id="20696" name="Freeform 266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20" y="68"/>
                                              <a:ext cx="572" cy="683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0 w 571"/>
                                                <a:gd name="T1" fmla="*/ 0 h 682"/>
                                                <a:gd name="T2" fmla="*/ 572 w 571"/>
                                                <a:gd name="T3" fmla="*/ 96 h 682"/>
                                                <a:gd name="T4" fmla="*/ 570 w 571"/>
                                                <a:gd name="T5" fmla="*/ 683 h 682"/>
                                                <a:gd name="T6" fmla="*/ 0 w 571"/>
                                                <a:gd name="T7" fmla="*/ 528 h 682"/>
                                                <a:gd name="T8" fmla="*/ 0 w 571"/>
                                                <a:gd name="T9" fmla="*/ 0 h 682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571"/>
                                                <a:gd name="T16" fmla="*/ 0 h 682"/>
                                                <a:gd name="T17" fmla="*/ 571 w 571"/>
                                                <a:gd name="T18" fmla="*/ 682 h 682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571" h="682">
                                                  <a:moveTo>
                                                    <a:pt x="0" y="0"/>
                                                  </a:moveTo>
                                                  <a:lnTo>
                                                    <a:pt x="571" y="96"/>
                                                  </a:lnTo>
                                                  <a:lnTo>
                                                    <a:pt x="569" y="682"/>
                                                  </a:lnTo>
                                                  <a:lnTo>
                                                    <a:pt x="0" y="527"/>
                                                  </a:lnTo>
                                                  <a:lnTo>
                                                    <a:pt x="0" y="0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989898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697" name="Freeform 267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1288" y="132"/>
                                              <a:ext cx="58" cy="615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0 w 57"/>
                                                <a:gd name="T1" fmla="*/ 36 h 614"/>
                                                <a:gd name="T2" fmla="*/ 56 w 57"/>
                                                <a:gd name="T3" fmla="*/ 0 h 614"/>
                                                <a:gd name="T4" fmla="*/ 58 w 57"/>
                                                <a:gd name="T5" fmla="*/ 556 h 614"/>
                                                <a:gd name="T6" fmla="*/ 1 w 57"/>
                                                <a:gd name="T7" fmla="*/ 615 h 614"/>
                                                <a:gd name="T8" fmla="*/ 3 w 57"/>
                                                <a:gd name="T9" fmla="*/ 32 h 614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57"/>
                                                <a:gd name="T16" fmla="*/ 0 h 614"/>
                                                <a:gd name="T17" fmla="*/ 57 w 57"/>
                                                <a:gd name="T18" fmla="*/ 614 h 614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57" h="614">
                                                  <a:moveTo>
                                                    <a:pt x="0" y="36"/>
                                                  </a:moveTo>
                                                  <a:lnTo>
                                                    <a:pt x="55" y="0"/>
                                                  </a:lnTo>
                                                  <a:lnTo>
                                                    <a:pt x="57" y="555"/>
                                                  </a:lnTo>
                                                  <a:lnTo>
                                                    <a:pt x="1" y="614"/>
                                                  </a:lnTo>
                                                  <a:lnTo>
                                                    <a:pt x="3" y="32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606460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698" name="Freeform 268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20" y="35"/>
                                              <a:ext cx="622" cy="135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72 w 621"/>
                                                <a:gd name="T1" fmla="*/ 135 h 134"/>
                                                <a:gd name="T2" fmla="*/ 622 w 621"/>
                                                <a:gd name="T3" fmla="*/ 97 h 134"/>
                                                <a:gd name="T4" fmla="*/ 57 w 621"/>
                                                <a:gd name="T5" fmla="*/ 0 h 134"/>
                                                <a:gd name="T6" fmla="*/ 0 w 621"/>
                                                <a:gd name="T7" fmla="*/ 33 h 134"/>
                                                <a:gd name="T8" fmla="*/ 573 w 621"/>
                                                <a:gd name="T9" fmla="*/ 135 h 134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621"/>
                                                <a:gd name="T16" fmla="*/ 0 h 134"/>
                                                <a:gd name="T17" fmla="*/ 621 w 621"/>
                                                <a:gd name="T18" fmla="*/ 134 h 134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621" h="134">
                                                  <a:moveTo>
                                                    <a:pt x="571" y="134"/>
                                                  </a:moveTo>
                                                  <a:lnTo>
                                                    <a:pt x="621" y="96"/>
                                                  </a:lnTo>
                                                  <a:lnTo>
                                                    <a:pt x="57" y="0"/>
                                                  </a:lnTo>
                                                  <a:lnTo>
                                                    <a:pt x="0" y="33"/>
                                                  </a:lnTo>
                                                  <a:lnTo>
                                                    <a:pt x="572" y="134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B8B8B8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699" name="Freeform 269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81" y="158"/>
                                              <a:ext cx="428" cy="49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4 w 428"/>
                                                <a:gd name="T1" fmla="*/ 3 h 488"/>
                                                <a:gd name="T2" fmla="*/ 4 w 428"/>
                                                <a:gd name="T3" fmla="*/ 379 h 488"/>
                                                <a:gd name="T4" fmla="*/ 428 w 428"/>
                                                <a:gd name="T5" fmla="*/ 490 h 488"/>
                                                <a:gd name="T6" fmla="*/ 426 w 428"/>
                                                <a:gd name="T7" fmla="*/ 68 h 488"/>
                                                <a:gd name="T8" fmla="*/ 0 w 428"/>
                                                <a:gd name="T9" fmla="*/ 0 h 488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428"/>
                                                <a:gd name="T16" fmla="*/ 0 h 488"/>
                                                <a:gd name="T17" fmla="*/ 428 w 428"/>
                                                <a:gd name="T18" fmla="*/ 488 h 488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428" h="488">
                                                  <a:moveTo>
                                                    <a:pt x="4" y="3"/>
                                                  </a:moveTo>
                                                  <a:lnTo>
                                                    <a:pt x="4" y="377"/>
                                                  </a:lnTo>
                                                  <a:lnTo>
                                                    <a:pt x="428" y="488"/>
                                                  </a:lnTo>
                                                  <a:lnTo>
                                                    <a:pt x="426" y="68"/>
                                                  </a:lnTo>
                                                  <a:lnTo>
                                                    <a:pt x="0" y="0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gradFill rotWithShape="0">
                                              <a:gsLst>
                                                <a:gs pos="0">
                                                  <a:srgbClr val="98FCF8"/>
                                                </a:gs>
                                                <a:gs pos="100000">
                                                  <a:srgbClr val="000060"/>
                                                </a:gs>
                                              </a:gsLst>
                                              <a:path path="rect">
                                                <a:fillToRect l="50000" t="50000" r="50000" b="50000"/>
                                              </a:path>
                                            </a:gra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grpSp>
                                          <p:nvGrpSpPr>
                                            <p:cNvPr id="20700" name="Group 270"/>
                                            <p:cNvGrpSpPr>
                                              <a:grpSpLocks/>
                                            </p:cNvGrpSpPr>
                                            <p:nvPr/>
                                          </p:nvGrpSpPr>
                                          <p:grpSpPr bwMode="auto">
                                            <a:xfrm>
                                              <a:off x="58" y="144"/>
                                              <a:ext cx="442" cy="508"/>
                                              <a:chOff x="58" y="144"/>
                                              <a:chExt cx="442" cy="508"/>
                                            </a:xfrm>
                                          </p:grpSpPr>
                                          <p:sp>
                                            <p:nvSpPr>
                                              <p:cNvPr id="20701" name="Rectangle 271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81" y="147"/>
                                                <a:ext cx="15" cy="400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miter lim="800000"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702" name="Freeform 272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79" y="144"/>
                                                <a:ext cx="440" cy="92"/>
                                              </a:xfrm>
                                              <a:custGeom>
                                                <a:avLst/>
                                                <a:gdLst>
                                                  <a:gd name="T0" fmla="*/ 0 w 439"/>
                                                  <a:gd name="T1" fmla="*/ 0 h 90"/>
                                                  <a:gd name="T2" fmla="*/ 440 w 439"/>
                                                  <a:gd name="T3" fmla="*/ 67 h 90"/>
                                                  <a:gd name="T4" fmla="*/ 438 w 439"/>
                                                  <a:gd name="T5" fmla="*/ 92 h 90"/>
                                                  <a:gd name="T6" fmla="*/ 6 w 439"/>
                                                  <a:gd name="T7" fmla="*/ 14 h 90"/>
                                                  <a:gd name="T8" fmla="*/ 0 60000 65536"/>
                                                  <a:gd name="T9" fmla="*/ 0 60000 65536"/>
                                                  <a:gd name="T10" fmla="*/ 0 60000 65536"/>
                                                  <a:gd name="T11" fmla="*/ 0 60000 65536"/>
                                                  <a:gd name="T12" fmla="*/ 0 w 439"/>
                                                  <a:gd name="T13" fmla="*/ 0 h 90"/>
                                                  <a:gd name="T14" fmla="*/ 439 w 439"/>
                                                  <a:gd name="T15" fmla="*/ 90 h 90"/>
                                                </a:gdLst>
                                                <a:ahLst/>
                                                <a:cxnLst>
                                                  <a:cxn ang="T8">
                                                    <a:pos x="T0" y="T1"/>
                                                  </a:cxn>
                                                  <a:cxn ang="T9">
                                                    <a:pos x="T2" y="T3"/>
                                                  </a:cxn>
                                                  <a:cxn ang="T10">
                                                    <a:pos x="T4" y="T5"/>
                                                  </a:cxn>
                                                  <a:cxn ang="T11">
                                                    <a:pos x="T6" y="T7"/>
                                                  </a:cxn>
                                                </a:cxnLst>
                                                <a:rect l="T12" t="T13" r="T14" b="T15"/>
                                                <a:pathLst>
                                                  <a:path w="439" h="90">
                                                    <a:moveTo>
                                                      <a:pt x="0" y="0"/>
                                                    </a:moveTo>
                                                    <a:lnTo>
                                                      <a:pt x="439" y="66"/>
                                                    </a:lnTo>
                                                    <a:lnTo>
                                                      <a:pt x="437" y="90"/>
                                                    </a:lnTo>
                                                    <a:lnTo>
                                                      <a:pt x="6" y="14"/>
                                                    </a:lnTo>
                                                  </a:path>
                                                </a:pathLst>
                                              </a:cu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round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703" name="Rectangle 273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1200" y="212"/>
                                                <a:ext cx="16" cy="433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miter lim="800000"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704" name="Freeform 274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84" y="533"/>
                                                <a:ext cx="436" cy="119"/>
                                              </a:xfrm>
                                              <a:custGeom>
                                                <a:avLst/>
                                                <a:gdLst>
                                                  <a:gd name="T0" fmla="*/ 0 w 435"/>
                                                  <a:gd name="T1" fmla="*/ 0 h 116"/>
                                                  <a:gd name="T2" fmla="*/ 436 w 435"/>
                                                  <a:gd name="T3" fmla="*/ 92 h 116"/>
                                                  <a:gd name="T4" fmla="*/ 433 w 435"/>
                                                  <a:gd name="T5" fmla="*/ 119 h 116"/>
                                                  <a:gd name="T6" fmla="*/ 4 w 435"/>
                                                  <a:gd name="T7" fmla="*/ 13 h 116"/>
                                                  <a:gd name="T8" fmla="*/ 0 60000 65536"/>
                                                  <a:gd name="T9" fmla="*/ 0 60000 65536"/>
                                                  <a:gd name="T10" fmla="*/ 0 60000 65536"/>
                                                  <a:gd name="T11" fmla="*/ 0 60000 65536"/>
                                                  <a:gd name="T12" fmla="*/ 0 w 435"/>
                                                  <a:gd name="T13" fmla="*/ 0 h 116"/>
                                                  <a:gd name="T14" fmla="*/ 435 w 435"/>
                                                  <a:gd name="T15" fmla="*/ 116 h 116"/>
                                                </a:gdLst>
                                                <a:ahLst/>
                                                <a:cxnLst>
                                                  <a:cxn ang="T8">
                                                    <a:pos x="T0" y="T1"/>
                                                  </a:cxn>
                                                  <a:cxn ang="T9">
                                                    <a:pos x="T2" y="T3"/>
                                                  </a:cxn>
                                                  <a:cxn ang="T10">
                                                    <a:pos x="T4" y="T5"/>
                                                  </a:cxn>
                                                  <a:cxn ang="T11">
                                                    <a:pos x="T6" y="T7"/>
                                                  </a:cxn>
                                                </a:cxnLst>
                                                <a:rect l="T12" t="T13" r="T14" b="T15"/>
                                                <a:pathLst>
                                                  <a:path w="435" h="116">
                                                    <a:moveTo>
                                                      <a:pt x="0" y="0"/>
                                                    </a:moveTo>
                                                    <a:lnTo>
                                                      <a:pt x="435" y="90"/>
                                                    </a:lnTo>
                                                    <a:lnTo>
                                                      <a:pt x="432" y="116"/>
                                                    </a:lnTo>
                                                    <a:lnTo>
                                                      <a:pt x="4" y="13"/>
                                                    </a:lnTo>
                                                  </a:path>
                                                </a:pathLst>
                                              </a:cu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round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grpSp>
                                            <p:nvGrpSpPr>
                                              <p:cNvPr id="20705" name="Group 275"/>
                                              <p:cNvGrpSpPr>
                                                <a:grpSpLocks/>
                                              </p:cNvGrpSpPr>
                                              <p:nvPr/>
                                            </p:nvGrpSpPr>
                                            <p:grpSpPr bwMode="auto">
                                              <a:xfrm>
                                                <a:off x="53" y="127"/>
                                                <a:ext cx="447" cy="430"/>
                                                <a:chOff x="53" y="127"/>
                                                <a:chExt cx="447" cy="430"/>
                                              </a:xfrm>
                                            </p:grpSpPr>
                                            <p:sp>
                                              <p:nvSpPr>
                                                <p:cNvPr id="20706" name="Rectangle 276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74" y="132"/>
                                                  <a:ext cx="13" cy="424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404440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707" name="Rectangle 277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74" y="127"/>
                                                  <a:ext cx="445" cy="87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404440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708" name="Rectangle 278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1213" y="222"/>
                                                  <a:ext cx="13" cy="424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B8B8B8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709" name="Rectangle 279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86" y="545"/>
                                                  <a:ext cx="442" cy="111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B8B8B8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</p:grpSp>
                                        </p:grpSp>
                                      </p:grpSp>
                                    </p:grpSp>
                                  </p:grpSp>
                                </p:grpSp>
                              </p:grpSp>
                            </p:grpSp>
                          </p:grpSp>
                        </p:grpSp>
                      </p:grpSp>
                    </p:grpSp>
                  </p:grpSp>
                </p:grpSp>
              </p:grpSp>
            </p:grpSp>
          </p:grpSp>
        </p:grpSp>
      </p:grpSp>
      <p:grpSp>
        <p:nvGrpSpPr>
          <p:cNvPr id="20487" name="Group 280"/>
          <p:cNvGrpSpPr>
            <a:grpSpLocks/>
          </p:cNvGrpSpPr>
          <p:nvPr/>
        </p:nvGrpSpPr>
        <p:grpSpPr bwMode="auto">
          <a:xfrm>
            <a:off x="1066800" y="5257800"/>
            <a:ext cx="1125538" cy="1025525"/>
            <a:chOff x="0" y="0"/>
            <a:chExt cx="1772" cy="1617"/>
          </a:xfrm>
        </p:grpSpPr>
        <p:sp>
          <p:nvSpPr>
            <p:cNvPr id="20574" name="Freeform 281"/>
            <p:cNvSpPr>
              <a:spLocks noChangeArrowheads="1"/>
            </p:cNvSpPr>
            <p:nvPr/>
          </p:nvSpPr>
          <p:spPr bwMode="auto">
            <a:xfrm>
              <a:off x="0" y="528"/>
              <a:ext cx="1772" cy="1082"/>
            </a:xfrm>
            <a:custGeom>
              <a:avLst/>
              <a:gdLst>
                <a:gd name="T0" fmla="*/ 6 w 1771"/>
                <a:gd name="T1" fmla="*/ 183 h 1081"/>
                <a:gd name="T2" fmla="*/ 356 w 1771"/>
                <a:gd name="T3" fmla="*/ 0 h 1081"/>
                <a:gd name="T4" fmla="*/ 1772 w 1771"/>
                <a:gd name="T5" fmla="*/ 218 h 1081"/>
                <a:gd name="T6" fmla="*/ 1772 w 1771"/>
                <a:gd name="T7" fmla="*/ 1078 h 1081"/>
                <a:gd name="T8" fmla="*/ 0 w 1771"/>
                <a:gd name="T9" fmla="*/ 1082 h 1081"/>
                <a:gd name="T10" fmla="*/ 2 w 1771"/>
                <a:gd name="T11" fmla="*/ 186 h 10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71"/>
                <a:gd name="T19" fmla="*/ 0 h 1081"/>
                <a:gd name="T20" fmla="*/ 1771 w 1771"/>
                <a:gd name="T21" fmla="*/ 1081 h 10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71" h="1081">
                  <a:moveTo>
                    <a:pt x="6" y="183"/>
                  </a:moveTo>
                  <a:lnTo>
                    <a:pt x="356" y="0"/>
                  </a:lnTo>
                  <a:lnTo>
                    <a:pt x="1771" y="218"/>
                  </a:lnTo>
                  <a:lnTo>
                    <a:pt x="1771" y="1077"/>
                  </a:lnTo>
                  <a:lnTo>
                    <a:pt x="0" y="1081"/>
                  </a:lnTo>
                  <a:lnTo>
                    <a:pt x="2" y="186"/>
                  </a:lnTo>
                </a:path>
              </a:pathLst>
            </a:custGeom>
            <a:solidFill>
              <a:srgbClr val="004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grpSp>
          <p:nvGrpSpPr>
            <p:cNvPr id="20575" name="Group 282"/>
            <p:cNvGrpSpPr>
              <a:grpSpLocks/>
            </p:cNvGrpSpPr>
            <p:nvPr/>
          </p:nvGrpSpPr>
          <p:grpSpPr bwMode="auto">
            <a:xfrm>
              <a:off x="601" y="901"/>
              <a:ext cx="629" cy="396"/>
              <a:chOff x="601" y="901"/>
              <a:chExt cx="629" cy="396"/>
            </a:xfrm>
          </p:grpSpPr>
          <p:sp>
            <p:nvSpPr>
              <p:cNvPr id="20576" name="Freeform 283"/>
              <p:cNvSpPr>
                <a:spLocks noChangeArrowheads="1"/>
              </p:cNvSpPr>
              <p:nvPr/>
            </p:nvSpPr>
            <p:spPr bwMode="auto">
              <a:xfrm>
                <a:off x="613" y="927"/>
                <a:ext cx="617" cy="356"/>
              </a:xfrm>
              <a:custGeom>
                <a:avLst/>
                <a:gdLst>
                  <a:gd name="T0" fmla="*/ 2 w 616"/>
                  <a:gd name="T1" fmla="*/ 166 h 355"/>
                  <a:gd name="T2" fmla="*/ 543 w 616"/>
                  <a:gd name="T3" fmla="*/ 356 h 355"/>
                  <a:gd name="T4" fmla="*/ 617 w 616"/>
                  <a:gd name="T5" fmla="*/ 156 h 355"/>
                  <a:gd name="T6" fmla="*/ 95 w 616"/>
                  <a:gd name="T7" fmla="*/ 0 h 355"/>
                  <a:gd name="T8" fmla="*/ 0 w 616"/>
                  <a:gd name="T9" fmla="*/ 164 h 3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16"/>
                  <a:gd name="T16" fmla="*/ 0 h 355"/>
                  <a:gd name="T17" fmla="*/ 616 w 616"/>
                  <a:gd name="T18" fmla="*/ 355 h 3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16" h="355">
                    <a:moveTo>
                      <a:pt x="2" y="166"/>
                    </a:moveTo>
                    <a:lnTo>
                      <a:pt x="542" y="355"/>
                    </a:lnTo>
                    <a:lnTo>
                      <a:pt x="616" y="156"/>
                    </a:lnTo>
                    <a:lnTo>
                      <a:pt x="95" y="0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C8C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577" name="Freeform 284"/>
              <p:cNvSpPr>
                <a:spLocks noChangeArrowheads="1"/>
              </p:cNvSpPr>
              <p:nvPr/>
            </p:nvSpPr>
            <p:spPr bwMode="auto">
              <a:xfrm>
                <a:off x="607" y="901"/>
                <a:ext cx="619" cy="357"/>
              </a:xfrm>
              <a:custGeom>
                <a:avLst/>
                <a:gdLst>
                  <a:gd name="T0" fmla="*/ 2 w 616"/>
                  <a:gd name="T1" fmla="*/ 168 h 356"/>
                  <a:gd name="T2" fmla="*/ 545 w 616"/>
                  <a:gd name="T3" fmla="*/ 357 h 356"/>
                  <a:gd name="T4" fmla="*/ 619 w 616"/>
                  <a:gd name="T5" fmla="*/ 158 h 356"/>
                  <a:gd name="T6" fmla="*/ 96 w 616"/>
                  <a:gd name="T7" fmla="*/ 0 h 356"/>
                  <a:gd name="T8" fmla="*/ 0 w 616"/>
                  <a:gd name="T9" fmla="*/ 164 h 3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16"/>
                  <a:gd name="T16" fmla="*/ 0 h 356"/>
                  <a:gd name="T17" fmla="*/ 616 w 616"/>
                  <a:gd name="T18" fmla="*/ 356 h 3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16" h="356">
                    <a:moveTo>
                      <a:pt x="2" y="168"/>
                    </a:moveTo>
                    <a:lnTo>
                      <a:pt x="542" y="356"/>
                    </a:lnTo>
                    <a:lnTo>
                      <a:pt x="616" y="158"/>
                    </a:lnTo>
                    <a:lnTo>
                      <a:pt x="96" y="0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E8EC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578" name="Freeform 285"/>
              <p:cNvSpPr>
                <a:spLocks noChangeArrowheads="1"/>
              </p:cNvSpPr>
              <p:nvPr/>
            </p:nvSpPr>
            <p:spPr bwMode="auto">
              <a:xfrm>
                <a:off x="1084" y="1073"/>
                <a:ext cx="115" cy="162"/>
              </a:xfrm>
              <a:custGeom>
                <a:avLst/>
                <a:gdLst>
                  <a:gd name="T0" fmla="*/ 42 w 114"/>
                  <a:gd name="T1" fmla="*/ 0 h 161"/>
                  <a:gd name="T2" fmla="*/ 0 w 114"/>
                  <a:gd name="T3" fmla="*/ 129 h 161"/>
                  <a:gd name="T4" fmla="*/ 65 w 114"/>
                  <a:gd name="T5" fmla="*/ 162 h 161"/>
                  <a:gd name="T6" fmla="*/ 115 w 114"/>
                  <a:gd name="T7" fmla="*/ 28 h 161"/>
                  <a:gd name="T8" fmla="*/ 45 w 114"/>
                  <a:gd name="T9" fmla="*/ 0 h 1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4"/>
                  <a:gd name="T16" fmla="*/ 0 h 161"/>
                  <a:gd name="T17" fmla="*/ 114 w 114"/>
                  <a:gd name="T18" fmla="*/ 161 h 16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4" h="161">
                    <a:moveTo>
                      <a:pt x="42" y="0"/>
                    </a:moveTo>
                    <a:lnTo>
                      <a:pt x="0" y="128"/>
                    </a:lnTo>
                    <a:lnTo>
                      <a:pt x="64" y="161"/>
                    </a:lnTo>
                    <a:lnTo>
                      <a:pt x="114" y="28"/>
                    </a:lnTo>
                    <a:lnTo>
                      <a:pt x="45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579" name="Freeform 286"/>
              <p:cNvSpPr>
                <a:spLocks noChangeArrowheads="1"/>
              </p:cNvSpPr>
              <p:nvPr/>
            </p:nvSpPr>
            <p:spPr bwMode="auto">
              <a:xfrm>
                <a:off x="646" y="932"/>
                <a:ext cx="388" cy="240"/>
              </a:xfrm>
              <a:custGeom>
                <a:avLst/>
                <a:gdLst>
                  <a:gd name="T0" fmla="*/ 2 w 387"/>
                  <a:gd name="T1" fmla="*/ 113 h 238"/>
                  <a:gd name="T2" fmla="*/ 340 w 387"/>
                  <a:gd name="T3" fmla="*/ 240 h 238"/>
                  <a:gd name="T4" fmla="*/ 388 w 387"/>
                  <a:gd name="T5" fmla="*/ 106 h 238"/>
                  <a:gd name="T6" fmla="*/ 60 w 387"/>
                  <a:gd name="T7" fmla="*/ 0 h 238"/>
                  <a:gd name="T8" fmla="*/ 0 w 387"/>
                  <a:gd name="T9" fmla="*/ 110 h 2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7"/>
                  <a:gd name="T16" fmla="*/ 0 h 238"/>
                  <a:gd name="T17" fmla="*/ 387 w 387"/>
                  <a:gd name="T18" fmla="*/ 238 h 2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7" h="238">
                    <a:moveTo>
                      <a:pt x="2" y="112"/>
                    </a:moveTo>
                    <a:lnTo>
                      <a:pt x="339" y="238"/>
                    </a:lnTo>
                    <a:lnTo>
                      <a:pt x="387" y="105"/>
                    </a:lnTo>
                    <a:lnTo>
                      <a:pt x="60" y="0"/>
                    </a:lnTo>
                    <a:lnTo>
                      <a:pt x="0" y="109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580" name="Freeform 287"/>
              <p:cNvSpPr>
                <a:spLocks noChangeArrowheads="1"/>
              </p:cNvSpPr>
              <p:nvPr/>
            </p:nvSpPr>
            <p:spPr bwMode="auto">
              <a:xfrm>
                <a:off x="1026" y="1056"/>
                <a:ext cx="83" cy="80"/>
              </a:xfrm>
              <a:custGeom>
                <a:avLst/>
                <a:gdLst>
                  <a:gd name="T0" fmla="*/ 24 w 82"/>
                  <a:gd name="T1" fmla="*/ 0 h 80"/>
                  <a:gd name="T2" fmla="*/ 0 w 82"/>
                  <a:gd name="T3" fmla="*/ 56 h 80"/>
                  <a:gd name="T4" fmla="*/ 61 w 82"/>
                  <a:gd name="T5" fmla="*/ 80 h 80"/>
                  <a:gd name="T6" fmla="*/ 83 w 82"/>
                  <a:gd name="T7" fmla="*/ 23 h 80"/>
                  <a:gd name="T8" fmla="*/ 24 w 82"/>
                  <a:gd name="T9" fmla="*/ 0 h 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2"/>
                  <a:gd name="T16" fmla="*/ 0 h 80"/>
                  <a:gd name="T17" fmla="*/ 82 w 82"/>
                  <a:gd name="T18" fmla="*/ 80 h 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2" h="80">
                    <a:moveTo>
                      <a:pt x="24" y="0"/>
                    </a:moveTo>
                    <a:lnTo>
                      <a:pt x="0" y="56"/>
                    </a:lnTo>
                    <a:lnTo>
                      <a:pt x="60" y="80"/>
                    </a:lnTo>
                    <a:lnTo>
                      <a:pt x="82" y="23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581" name="Freeform 288"/>
              <p:cNvSpPr>
                <a:spLocks noChangeArrowheads="1"/>
              </p:cNvSpPr>
              <p:nvPr/>
            </p:nvSpPr>
            <p:spPr bwMode="auto">
              <a:xfrm>
                <a:off x="1000" y="1121"/>
                <a:ext cx="81" cy="82"/>
              </a:xfrm>
              <a:custGeom>
                <a:avLst/>
                <a:gdLst>
                  <a:gd name="T0" fmla="*/ 24 w 80"/>
                  <a:gd name="T1" fmla="*/ 0 h 81"/>
                  <a:gd name="T2" fmla="*/ 0 w 80"/>
                  <a:gd name="T3" fmla="*/ 58 h 81"/>
                  <a:gd name="T4" fmla="*/ 60 w 80"/>
                  <a:gd name="T5" fmla="*/ 82 h 81"/>
                  <a:gd name="T6" fmla="*/ 81 w 80"/>
                  <a:gd name="T7" fmla="*/ 24 h 81"/>
                  <a:gd name="T8" fmla="*/ 24 w 80"/>
                  <a:gd name="T9" fmla="*/ 0 h 8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0"/>
                  <a:gd name="T16" fmla="*/ 0 h 81"/>
                  <a:gd name="T17" fmla="*/ 80 w 80"/>
                  <a:gd name="T18" fmla="*/ 81 h 8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0" h="81">
                    <a:moveTo>
                      <a:pt x="24" y="0"/>
                    </a:moveTo>
                    <a:lnTo>
                      <a:pt x="0" y="57"/>
                    </a:lnTo>
                    <a:lnTo>
                      <a:pt x="59" y="81"/>
                    </a:lnTo>
                    <a:lnTo>
                      <a:pt x="80" y="24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582" name="Freeform 289"/>
              <p:cNvSpPr>
                <a:spLocks noChangeArrowheads="1"/>
              </p:cNvSpPr>
              <p:nvPr/>
            </p:nvSpPr>
            <p:spPr bwMode="auto">
              <a:xfrm>
                <a:off x="601" y="1064"/>
                <a:ext cx="564" cy="232"/>
              </a:xfrm>
              <a:custGeom>
                <a:avLst/>
                <a:gdLst>
                  <a:gd name="T0" fmla="*/ 5 w 563"/>
                  <a:gd name="T1" fmla="*/ 0 h 230"/>
                  <a:gd name="T2" fmla="*/ 8 w 563"/>
                  <a:gd name="T3" fmla="*/ 24 h 230"/>
                  <a:gd name="T4" fmla="*/ 549 w 563"/>
                  <a:gd name="T5" fmla="*/ 232 h 230"/>
                  <a:gd name="T6" fmla="*/ 564 w 563"/>
                  <a:gd name="T7" fmla="*/ 207 h 230"/>
                  <a:gd name="T8" fmla="*/ 0 w 563"/>
                  <a:gd name="T9" fmla="*/ 0 h 2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63"/>
                  <a:gd name="T16" fmla="*/ 0 h 230"/>
                  <a:gd name="T17" fmla="*/ 563 w 563"/>
                  <a:gd name="T18" fmla="*/ 230 h 23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63" h="230">
                    <a:moveTo>
                      <a:pt x="5" y="0"/>
                    </a:moveTo>
                    <a:lnTo>
                      <a:pt x="8" y="24"/>
                    </a:lnTo>
                    <a:lnTo>
                      <a:pt x="548" y="230"/>
                    </a:lnTo>
                    <a:lnTo>
                      <a:pt x="563" y="20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583" name="Freeform 290"/>
              <p:cNvSpPr>
                <a:spLocks noChangeArrowheads="1"/>
              </p:cNvSpPr>
              <p:nvPr/>
            </p:nvSpPr>
            <p:spPr bwMode="auto">
              <a:xfrm>
                <a:off x="1151" y="1060"/>
                <a:ext cx="80" cy="228"/>
              </a:xfrm>
              <a:custGeom>
                <a:avLst/>
                <a:gdLst>
                  <a:gd name="T0" fmla="*/ 0 w 78"/>
                  <a:gd name="T1" fmla="*/ 199 h 227"/>
                  <a:gd name="T2" fmla="*/ 74 w 78"/>
                  <a:gd name="T3" fmla="*/ 0 h 227"/>
                  <a:gd name="T4" fmla="*/ 80 w 78"/>
                  <a:gd name="T5" fmla="*/ 31 h 227"/>
                  <a:gd name="T6" fmla="*/ 5 w 78"/>
                  <a:gd name="T7" fmla="*/ 228 h 227"/>
                  <a:gd name="T8" fmla="*/ 4 w 78"/>
                  <a:gd name="T9" fmla="*/ 195 h 2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8"/>
                  <a:gd name="T16" fmla="*/ 0 h 227"/>
                  <a:gd name="T17" fmla="*/ 78 w 78"/>
                  <a:gd name="T18" fmla="*/ 227 h 2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8" h="227">
                    <a:moveTo>
                      <a:pt x="0" y="198"/>
                    </a:moveTo>
                    <a:lnTo>
                      <a:pt x="72" y="0"/>
                    </a:lnTo>
                    <a:lnTo>
                      <a:pt x="78" y="31"/>
                    </a:lnTo>
                    <a:lnTo>
                      <a:pt x="5" y="227"/>
                    </a:lnTo>
                    <a:lnTo>
                      <a:pt x="4" y="194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584" name="Freeform 291"/>
              <p:cNvSpPr>
                <a:spLocks noChangeArrowheads="1"/>
              </p:cNvSpPr>
              <p:nvPr/>
            </p:nvSpPr>
            <p:spPr bwMode="auto">
              <a:xfrm>
                <a:off x="1360" y="732"/>
                <a:ext cx="326" cy="592"/>
              </a:xfrm>
              <a:custGeom>
                <a:avLst/>
                <a:gdLst>
                  <a:gd name="T0" fmla="*/ 68 w 324"/>
                  <a:gd name="T1" fmla="*/ 12 h 590"/>
                  <a:gd name="T2" fmla="*/ 110 w 324"/>
                  <a:gd name="T3" fmla="*/ 4 h 590"/>
                  <a:gd name="T4" fmla="*/ 140 w 324"/>
                  <a:gd name="T5" fmla="*/ 0 h 590"/>
                  <a:gd name="T6" fmla="*/ 173 w 324"/>
                  <a:gd name="T7" fmla="*/ 29 h 590"/>
                  <a:gd name="T8" fmla="*/ 197 w 324"/>
                  <a:gd name="T9" fmla="*/ 72 h 590"/>
                  <a:gd name="T10" fmla="*/ 197 w 324"/>
                  <a:gd name="T11" fmla="*/ 135 h 590"/>
                  <a:gd name="T12" fmla="*/ 174 w 324"/>
                  <a:gd name="T13" fmla="*/ 173 h 590"/>
                  <a:gd name="T14" fmla="*/ 121 w 324"/>
                  <a:gd name="T15" fmla="*/ 201 h 590"/>
                  <a:gd name="T16" fmla="*/ 69 w 324"/>
                  <a:gd name="T17" fmla="*/ 237 h 590"/>
                  <a:gd name="T18" fmla="*/ 21 w 324"/>
                  <a:gd name="T19" fmla="*/ 312 h 590"/>
                  <a:gd name="T20" fmla="*/ 13 w 324"/>
                  <a:gd name="T21" fmla="*/ 329 h 590"/>
                  <a:gd name="T22" fmla="*/ 55 w 324"/>
                  <a:gd name="T23" fmla="*/ 377 h 590"/>
                  <a:gd name="T24" fmla="*/ 100 w 324"/>
                  <a:gd name="T25" fmla="*/ 427 h 590"/>
                  <a:gd name="T26" fmla="*/ 144 w 324"/>
                  <a:gd name="T27" fmla="*/ 441 h 590"/>
                  <a:gd name="T28" fmla="*/ 186 w 324"/>
                  <a:gd name="T29" fmla="*/ 449 h 590"/>
                  <a:gd name="T30" fmla="*/ 232 w 324"/>
                  <a:gd name="T31" fmla="*/ 457 h 590"/>
                  <a:gd name="T32" fmla="*/ 282 w 324"/>
                  <a:gd name="T33" fmla="*/ 474 h 590"/>
                  <a:gd name="T34" fmla="*/ 320 w 324"/>
                  <a:gd name="T35" fmla="*/ 495 h 590"/>
                  <a:gd name="T36" fmla="*/ 325 w 324"/>
                  <a:gd name="T37" fmla="*/ 515 h 590"/>
                  <a:gd name="T38" fmla="*/ 300 w 324"/>
                  <a:gd name="T39" fmla="*/ 546 h 590"/>
                  <a:gd name="T40" fmla="*/ 270 w 324"/>
                  <a:gd name="T41" fmla="*/ 578 h 590"/>
                  <a:gd name="T42" fmla="*/ 249 w 324"/>
                  <a:gd name="T43" fmla="*/ 574 h 590"/>
                  <a:gd name="T44" fmla="*/ 282 w 324"/>
                  <a:gd name="T45" fmla="*/ 546 h 590"/>
                  <a:gd name="T46" fmla="*/ 314 w 324"/>
                  <a:gd name="T47" fmla="*/ 509 h 590"/>
                  <a:gd name="T48" fmla="*/ 270 w 324"/>
                  <a:gd name="T49" fmla="*/ 481 h 590"/>
                  <a:gd name="T50" fmla="*/ 231 w 324"/>
                  <a:gd name="T51" fmla="*/ 466 h 590"/>
                  <a:gd name="T52" fmla="*/ 173 w 324"/>
                  <a:gd name="T53" fmla="*/ 455 h 590"/>
                  <a:gd name="T54" fmla="*/ 120 w 324"/>
                  <a:gd name="T55" fmla="*/ 452 h 590"/>
                  <a:gd name="T56" fmla="*/ 73 w 324"/>
                  <a:gd name="T57" fmla="*/ 415 h 590"/>
                  <a:gd name="T58" fmla="*/ 32 w 324"/>
                  <a:gd name="T59" fmla="*/ 365 h 590"/>
                  <a:gd name="T60" fmla="*/ 0 w 324"/>
                  <a:gd name="T61" fmla="*/ 329 h 590"/>
                  <a:gd name="T62" fmla="*/ 26 w 324"/>
                  <a:gd name="T63" fmla="*/ 289 h 590"/>
                  <a:gd name="T64" fmla="*/ 73 w 324"/>
                  <a:gd name="T65" fmla="*/ 217 h 590"/>
                  <a:gd name="T66" fmla="*/ 136 w 324"/>
                  <a:gd name="T67" fmla="*/ 181 h 590"/>
                  <a:gd name="T68" fmla="*/ 184 w 324"/>
                  <a:gd name="T69" fmla="*/ 153 h 590"/>
                  <a:gd name="T70" fmla="*/ 189 w 324"/>
                  <a:gd name="T71" fmla="*/ 116 h 590"/>
                  <a:gd name="T72" fmla="*/ 193 w 324"/>
                  <a:gd name="T73" fmla="*/ 64 h 590"/>
                  <a:gd name="T74" fmla="*/ 156 w 324"/>
                  <a:gd name="T75" fmla="*/ 26 h 590"/>
                  <a:gd name="T76" fmla="*/ 29 w 324"/>
                  <a:gd name="T77" fmla="*/ 34 h 590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324"/>
                  <a:gd name="T118" fmla="*/ 0 h 590"/>
                  <a:gd name="T119" fmla="*/ 324 w 324"/>
                  <a:gd name="T120" fmla="*/ 590 h 590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324" h="590">
                    <a:moveTo>
                      <a:pt x="26" y="23"/>
                    </a:moveTo>
                    <a:lnTo>
                      <a:pt x="68" y="12"/>
                    </a:lnTo>
                    <a:lnTo>
                      <a:pt x="90" y="8"/>
                    </a:lnTo>
                    <a:lnTo>
                      <a:pt x="109" y="4"/>
                    </a:lnTo>
                    <a:lnTo>
                      <a:pt x="120" y="0"/>
                    </a:lnTo>
                    <a:lnTo>
                      <a:pt x="139" y="0"/>
                    </a:lnTo>
                    <a:lnTo>
                      <a:pt x="153" y="7"/>
                    </a:lnTo>
                    <a:lnTo>
                      <a:pt x="172" y="29"/>
                    </a:lnTo>
                    <a:lnTo>
                      <a:pt x="196" y="52"/>
                    </a:lnTo>
                    <a:lnTo>
                      <a:pt x="196" y="72"/>
                    </a:lnTo>
                    <a:lnTo>
                      <a:pt x="194" y="108"/>
                    </a:lnTo>
                    <a:lnTo>
                      <a:pt x="196" y="135"/>
                    </a:lnTo>
                    <a:lnTo>
                      <a:pt x="192" y="161"/>
                    </a:lnTo>
                    <a:lnTo>
                      <a:pt x="173" y="172"/>
                    </a:lnTo>
                    <a:lnTo>
                      <a:pt x="146" y="189"/>
                    </a:lnTo>
                    <a:lnTo>
                      <a:pt x="120" y="200"/>
                    </a:lnTo>
                    <a:lnTo>
                      <a:pt x="88" y="215"/>
                    </a:lnTo>
                    <a:lnTo>
                      <a:pt x="69" y="236"/>
                    </a:lnTo>
                    <a:lnTo>
                      <a:pt x="48" y="268"/>
                    </a:lnTo>
                    <a:lnTo>
                      <a:pt x="21" y="311"/>
                    </a:lnTo>
                    <a:lnTo>
                      <a:pt x="28" y="296"/>
                    </a:lnTo>
                    <a:lnTo>
                      <a:pt x="13" y="328"/>
                    </a:lnTo>
                    <a:lnTo>
                      <a:pt x="31" y="349"/>
                    </a:lnTo>
                    <a:lnTo>
                      <a:pt x="55" y="376"/>
                    </a:lnTo>
                    <a:lnTo>
                      <a:pt x="81" y="408"/>
                    </a:lnTo>
                    <a:lnTo>
                      <a:pt x="99" y="426"/>
                    </a:lnTo>
                    <a:lnTo>
                      <a:pt x="118" y="440"/>
                    </a:lnTo>
                    <a:lnTo>
                      <a:pt x="143" y="440"/>
                    </a:lnTo>
                    <a:lnTo>
                      <a:pt x="168" y="442"/>
                    </a:lnTo>
                    <a:lnTo>
                      <a:pt x="185" y="447"/>
                    </a:lnTo>
                    <a:lnTo>
                      <a:pt x="208" y="449"/>
                    </a:lnTo>
                    <a:lnTo>
                      <a:pt x="231" y="455"/>
                    </a:lnTo>
                    <a:lnTo>
                      <a:pt x="272" y="468"/>
                    </a:lnTo>
                    <a:lnTo>
                      <a:pt x="280" y="472"/>
                    </a:lnTo>
                    <a:lnTo>
                      <a:pt x="297" y="478"/>
                    </a:lnTo>
                    <a:lnTo>
                      <a:pt x="318" y="493"/>
                    </a:lnTo>
                    <a:lnTo>
                      <a:pt x="324" y="503"/>
                    </a:lnTo>
                    <a:lnTo>
                      <a:pt x="323" y="513"/>
                    </a:lnTo>
                    <a:lnTo>
                      <a:pt x="312" y="528"/>
                    </a:lnTo>
                    <a:lnTo>
                      <a:pt x="298" y="544"/>
                    </a:lnTo>
                    <a:lnTo>
                      <a:pt x="280" y="564"/>
                    </a:lnTo>
                    <a:lnTo>
                      <a:pt x="268" y="576"/>
                    </a:lnTo>
                    <a:lnTo>
                      <a:pt x="251" y="590"/>
                    </a:lnTo>
                    <a:lnTo>
                      <a:pt x="247" y="572"/>
                    </a:lnTo>
                    <a:lnTo>
                      <a:pt x="264" y="562"/>
                    </a:lnTo>
                    <a:lnTo>
                      <a:pt x="280" y="544"/>
                    </a:lnTo>
                    <a:lnTo>
                      <a:pt x="300" y="526"/>
                    </a:lnTo>
                    <a:lnTo>
                      <a:pt x="312" y="507"/>
                    </a:lnTo>
                    <a:lnTo>
                      <a:pt x="288" y="485"/>
                    </a:lnTo>
                    <a:lnTo>
                      <a:pt x="268" y="479"/>
                    </a:lnTo>
                    <a:lnTo>
                      <a:pt x="252" y="470"/>
                    </a:lnTo>
                    <a:lnTo>
                      <a:pt x="230" y="464"/>
                    </a:lnTo>
                    <a:lnTo>
                      <a:pt x="196" y="458"/>
                    </a:lnTo>
                    <a:lnTo>
                      <a:pt x="172" y="453"/>
                    </a:lnTo>
                    <a:lnTo>
                      <a:pt x="148" y="452"/>
                    </a:lnTo>
                    <a:lnTo>
                      <a:pt x="119" y="450"/>
                    </a:lnTo>
                    <a:lnTo>
                      <a:pt x="95" y="440"/>
                    </a:lnTo>
                    <a:lnTo>
                      <a:pt x="73" y="414"/>
                    </a:lnTo>
                    <a:lnTo>
                      <a:pt x="45" y="384"/>
                    </a:lnTo>
                    <a:lnTo>
                      <a:pt x="32" y="364"/>
                    </a:lnTo>
                    <a:lnTo>
                      <a:pt x="14" y="351"/>
                    </a:lnTo>
                    <a:lnTo>
                      <a:pt x="0" y="328"/>
                    </a:lnTo>
                    <a:lnTo>
                      <a:pt x="10" y="308"/>
                    </a:lnTo>
                    <a:lnTo>
                      <a:pt x="26" y="288"/>
                    </a:lnTo>
                    <a:lnTo>
                      <a:pt x="46" y="250"/>
                    </a:lnTo>
                    <a:lnTo>
                      <a:pt x="73" y="216"/>
                    </a:lnTo>
                    <a:lnTo>
                      <a:pt x="113" y="191"/>
                    </a:lnTo>
                    <a:lnTo>
                      <a:pt x="135" y="180"/>
                    </a:lnTo>
                    <a:lnTo>
                      <a:pt x="164" y="167"/>
                    </a:lnTo>
                    <a:lnTo>
                      <a:pt x="183" y="152"/>
                    </a:lnTo>
                    <a:lnTo>
                      <a:pt x="185" y="134"/>
                    </a:lnTo>
                    <a:lnTo>
                      <a:pt x="188" y="116"/>
                    </a:lnTo>
                    <a:lnTo>
                      <a:pt x="189" y="90"/>
                    </a:lnTo>
                    <a:lnTo>
                      <a:pt x="192" y="64"/>
                    </a:lnTo>
                    <a:lnTo>
                      <a:pt x="170" y="43"/>
                    </a:lnTo>
                    <a:lnTo>
                      <a:pt x="155" y="26"/>
                    </a:lnTo>
                    <a:lnTo>
                      <a:pt x="136" y="10"/>
                    </a:lnTo>
                    <a:lnTo>
                      <a:pt x="29" y="34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grpSp>
            <p:nvGrpSpPr>
              <p:cNvPr id="20585" name="Group 292"/>
              <p:cNvGrpSpPr>
                <a:grpSpLocks/>
              </p:cNvGrpSpPr>
              <p:nvPr/>
            </p:nvGrpSpPr>
            <p:grpSpPr bwMode="auto">
              <a:xfrm>
                <a:off x="1435" y="1256"/>
                <a:ext cx="220" cy="216"/>
                <a:chOff x="1435" y="1256"/>
                <a:chExt cx="220" cy="216"/>
              </a:xfrm>
            </p:grpSpPr>
            <p:sp>
              <p:nvSpPr>
                <p:cNvPr id="22821" name="Arc 293"/>
                <p:cNvSpPr>
                  <a:spLocks/>
                </p:cNvSpPr>
                <p:nvPr/>
              </p:nvSpPr>
              <p:spPr bwMode="auto">
                <a:xfrm>
                  <a:off x="1435" y="1264"/>
                  <a:ext cx="215" cy="20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170 w 215"/>
                    <a:gd name="T1" fmla="*/ 38 h 207"/>
                    <a:gd name="T2" fmla="*/ 170 w 215"/>
                    <a:gd name="T3" fmla="*/ 38 h 207"/>
                    <a:gd name="T4" fmla="*/ 107 w 215"/>
                    <a:gd name="T5" fmla="*/ 103 h 2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5" h="207" fill="none" extrusionOk="0">
                      <a:moveTo>
                        <a:pt x="180" y="27"/>
                      </a:moveTo>
                    </a:path>
                    <a:path w="215" h="207" stroke="0" extrusionOk="0">
                      <a:moveTo>
                        <a:pt x="180" y="27"/>
                      </a:moveTo>
                      <a:lnTo>
                        <a:pt x="107" y="10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D8DCD8"/>
                    </a:gs>
                    <a:gs pos="100000">
                      <a:srgbClr val="404440"/>
                    </a:gs>
                  </a:gsLst>
                  <a:path path="shape">
                    <a:fillToRect l="50000" t="50000" r="50000" b="50000"/>
                  </a:path>
                </a:gradFill>
                <a:ln w="381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ko-KR" altLang="en-US"/>
                </a:p>
              </p:txBody>
            </p:sp>
            <p:sp>
              <p:nvSpPr>
                <p:cNvPr id="22822" name="Arc 294"/>
                <p:cNvSpPr>
                  <a:spLocks/>
                </p:cNvSpPr>
                <p:nvPr/>
              </p:nvSpPr>
              <p:spPr bwMode="auto">
                <a:xfrm>
                  <a:off x="1440" y="1257"/>
                  <a:ext cx="215" cy="205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170 w 214"/>
                    <a:gd name="T1" fmla="*/ 39 h 207"/>
                    <a:gd name="T2" fmla="*/ 170 w 214"/>
                    <a:gd name="T3" fmla="*/ 39 h 207"/>
                    <a:gd name="T4" fmla="*/ 107 w 214"/>
                    <a:gd name="T5" fmla="*/ 103 h 2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" h="207" fill="none" extrusionOk="0">
                      <a:moveTo>
                        <a:pt x="180" y="28"/>
                      </a:moveTo>
                    </a:path>
                    <a:path w="214" h="207" stroke="0" extrusionOk="0">
                      <a:moveTo>
                        <a:pt x="180" y="28"/>
                      </a:moveTo>
                      <a:lnTo>
                        <a:pt x="107" y="10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D8DCD8"/>
                    </a:gs>
                    <a:gs pos="100000">
                      <a:srgbClr val="202020"/>
                    </a:gs>
                  </a:gsLst>
                  <a:path path="shape">
                    <a:fillToRect l="50000" t="50000" r="50000" b="50000"/>
                  </a:path>
                </a:gradFill>
                <a:ln w="381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ko-KR" altLang="en-US"/>
                </a:p>
              </p:txBody>
            </p:sp>
            <p:grpSp>
              <p:nvGrpSpPr>
                <p:cNvPr id="20588" name="Group 295"/>
                <p:cNvGrpSpPr>
                  <a:grpSpLocks/>
                </p:cNvGrpSpPr>
                <p:nvPr/>
              </p:nvGrpSpPr>
              <p:grpSpPr bwMode="auto">
                <a:xfrm>
                  <a:off x="1" y="132"/>
                  <a:ext cx="1600" cy="1484"/>
                  <a:chOff x="1" y="132"/>
                  <a:chExt cx="1600" cy="1484"/>
                </a:xfrm>
              </p:grpSpPr>
              <p:grpSp>
                <p:nvGrpSpPr>
                  <p:cNvPr id="20589" name="Group 296"/>
                  <p:cNvGrpSpPr>
                    <a:grpSpLocks/>
                  </p:cNvGrpSpPr>
                  <p:nvPr/>
                </p:nvGrpSpPr>
                <p:grpSpPr bwMode="auto">
                  <a:xfrm>
                    <a:off x="1328" y="1166"/>
                    <a:ext cx="271" cy="231"/>
                    <a:chOff x="1328" y="1166"/>
                    <a:chExt cx="271" cy="231"/>
                  </a:xfrm>
                </p:grpSpPr>
                <p:sp>
                  <p:nvSpPr>
                    <p:cNvPr id="20590" name="Freeform 2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30" y="1299"/>
                      <a:ext cx="270" cy="228"/>
                    </a:xfrm>
                    <a:custGeom>
                      <a:avLst/>
                      <a:gdLst>
                        <a:gd name="T0" fmla="*/ 0 w 269"/>
                        <a:gd name="T1" fmla="*/ 116 h 227"/>
                        <a:gd name="T2" fmla="*/ 22 w 269"/>
                        <a:gd name="T3" fmla="*/ 96 h 227"/>
                        <a:gd name="T4" fmla="*/ 44 w 269"/>
                        <a:gd name="T5" fmla="*/ 80 h 227"/>
                        <a:gd name="T6" fmla="*/ 70 w 269"/>
                        <a:gd name="T7" fmla="*/ 60 h 227"/>
                        <a:gd name="T8" fmla="*/ 91 w 269"/>
                        <a:gd name="T9" fmla="*/ 47 h 227"/>
                        <a:gd name="T10" fmla="*/ 114 w 269"/>
                        <a:gd name="T11" fmla="*/ 31 h 227"/>
                        <a:gd name="T12" fmla="*/ 146 w 269"/>
                        <a:gd name="T13" fmla="*/ 13 h 227"/>
                        <a:gd name="T14" fmla="*/ 172 w 269"/>
                        <a:gd name="T15" fmla="*/ 7 h 227"/>
                        <a:gd name="T16" fmla="*/ 196 w 269"/>
                        <a:gd name="T17" fmla="*/ 1 h 227"/>
                        <a:gd name="T18" fmla="*/ 206 w 269"/>
                        <a:gd name="T19" fmla="*/ 0 h 227"/>
                        <a:gd name="T20" fmla="*/ 218 w 269"/>
                        <a:gd name="T21" fmla="*/ 0 h 227"/>
                        <a:gd name="T22" fmla="*/ 231 w 269"/>
                        <a:gd name="T23" fmla="*/ 3 h 227"/>
                        <a:gd name="T24" fmla="*/ 236 w 269"/>
                        <a:gd name="T25" fmla="*/ 8 h 227"/>
                        <a:gd name="T26" fmla="*/ 209 w 269"/>
                        <a:gd name="T27" fmla="*/ 27 h 227"/>
                        <a:gd name="T28" fmla="*/ 188 w 269"/>
                        <a:gd name="T29" fmla="*/ 30 h 227"/>
                        <a:gd name="T30" fmla="*/ 169 w 269"/>
                        <a:gd name="T31" fmla="*/ 43 h 227"/>
                        <a:gd name="T32" fmla="*/ 193 w 269"/>
                        <a:gd name="T33" fmla="*/ 36 h 227"/>
                        <a:gd name="T34" fmla="*/ 216 w 269"/>
                        <a:gd name="T35" fmla="*/ 34 h 227"/>
                        <a:gd name="T36" fmla="*/ 231 w 269"/>
                        <a:gd name="T37" fmla="*/ 30 h 227"/>
                        <a:gd name="T38" fmla="*/ 249 w 269"/>
                        <a:gd name="T39" fmla="*/ 34 h 227"/>
                        <a:gd name="T40" fmla="*/ 257 w 269"/>
                        <a:gd name="T41" fmla="*/ 42 h 227"/>
                        <a:gd name="T42" fmla="*/ 259 w 269"/>
                        <a:gd name="T43" fmla="*/ 55 h 227"/>
                        <a:gd name="T44" fmla="*/ 253 w 269"/>
                        <a:gd name="T45" fmla="*/ 59 h 227"/>
                        <a:gd name="T46" fmla="*/ 241 w 269"/>
                        <a:gd name="T47" fmla="*/ 65 h 227"/>
                        <a:gd name="T48" fmla="*/ 211 w 269"/>
                        <a:gd name="T49" fmla="*/ 72 h 227"/>
                        <a:gd name="T50" fmla="*/ 252 w 269"/>
                        <a:gd name="T51" fmla="*/ 73 h 227"/>
                        <a:gd name="T52" fmla="*/ 264 w 269"/>
                        <a:gd name="T53" fmla="*/ 78 h 227"/>
                        <a:gd name="T54" fmla="*/ 269 w 269"/>
                        <a:gd name="T55" fmla="*/ 86 h 227"/>
                        <a:gd name="T56" fmla="*/ 269 w 269"/>
                        <a:gd name="T57" fmla="*/ 96 h 227"/>
                        <a:gd name="T58" fmla="*/ 261 w 269"/>
                        <a:gd name="T59" fmla="*/ 106 h 227"/>
                        <a:gd name="T60" fmla="*/ 231 w 269"/>
                        <a:gd name="T61" fmla="*/ 106 h 227"/>
                        <a:gd name="T62" fmla="*/ 188 w 269"/>
                        <a:gd name="T63" fmla="*/ 109 h 227"/>
                        <a:gd name="T64" fmla="*/ 213 w 269"/>
                        <a:gd name="T65" fmla="*/ 116 h 227"/>
                        <a:gd name="T66" fmla="*/ 257 w 269"/>
                        <a:gd name="T67" fmla="*/ 118 h 227"/>
                        <a:gd name="T68" fmla="*/ 266 w 269"/>
                        <a:gd name="T69" fmla="*/ 121 h 227"/>
                        <a:gd name="T70" fmla="*/ 270 w 269"/>
                        <a:gd name="T71" fmla="*/ 133 h 227"/>
                        <a:gd name="T72" fmla="*/ 265 w 269"/>
                        <a:gd name="T73" fmla="*/ 145 h 227"/>
                        <a:gd name="T74" fmla="*/ 259 w 269"/>
                        <a:gd name="T75" fmla="*/ 154 h 227"/>
                        <a:gd name="T76" fmla="*/ 205 w 269"/>
                        <a:gd name="T77" fmla="*/ 152 h 227"/>
                        <a:gd name="T78" fmla="*/ 157 w 269"/>
                        <a:gd name="T79" fmla="*/ 178 h 227"/>
                        <a:gd name="T80" fmla="*/ 120 w 269"/>
                        <a:gd name="T81" fmla="*/ 207 h 227"/>
                        <a:gd name="T82" fmla="*/ 71 w 269"/>
                        <a:gd name="T83" fmla="*/ 226 h 227"/>
                        <a:gd name="T84" fmla="*/ 48 w 269"/>
                        <a:gd name="T85" fmla="*/ 228 h 227"/>
                        <a:gd name="T86" fmla="*/ 39 w 269"/>
                        <a:gd name="T87" fmla="*/ 189 h 227"/>
                        <a:gd name="T88" fmla="*/ 25 w 269"/>
                        <a:gd name="T89" fmla="*/ 154 h 227"/>
                        <a:gd name="T90" fmla="*/ 10 w 269"/>
                        <a:gd name="T91" fmla="*/ 133 h 227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w 269"/>
                        <a:gd name="T139" fmla="*/ 0 h 227"/>
                        <a:gd name="T140" fmla="*/ 269 w 269"/>
                        <a:gd name="T141" fmla="*/ 227 h 227"/>
                      </a:gdLst>
                      <a:ahLst/>
                      <a:cxnLst>
                        <a:cxn ang="T92">
                          <a:pos x="T0" y="T1"/>
                        </a:cxn>
                        <a:cxn ang="T93">
                          <a:pos x="T2" y="T3"/>
                        </a:cxn>
                        <a:cxn ang="T94">
                          <a:pos x="T4" y="T5"/>
                        </a:cxn>
                        <a:cxn ang="T95">
                          <a:pos x="T6" y="T7"/>
                        </a:cxn>
                        <a:cxn ang="T96">
                          <a:pos x="T8" y="T9"/>
                        </a:cxn>
                        <a:cxn ang="T97">
                          <a:pos x="T10" y="T11"/>
                        </a:cxn>
                        <a:cxn ang="T98">
                          <a:pos x="T12" y="T13"/>
                        </a:cxn>
                        <a:cxn ang="T99">
                          <a:pos x="T14" y="T15"/>
                        </a:cxn>
                        <a:cxn ang="T100">
                          <a:pos x="T16" y="T17"/>
                        </a:cxn>
                        <a:cxn ang="T101">
                          <a:pos x="T18" y="T19"/>
                        </a:cxn>
                        <a:cxn ang="T102">
                          <a:pos x="T20" y="T21"/>
                        </a:cxn>
                        <a:cxn ang="T103">
                          <a:pos x="T22" y="T23"/>
                        </a:cxn>
                        <a:cxn ang="T104">
                          <a:pos x="T24" y="T25"/>
                        </a:cxn>
                        <a:cxn ang="T105">
                          <a:pos x="T26" y="T27"/>
                        </a:cxn>
                        <a:cxn ang="T106">
                          <a:pos x="T28" y="T29"/>
                        </a:cxn>
                        <a:cxn ang="T107">
                          <a:pos x="T30" y="T31"/>
                        </a:cxn>
                        <a:cxn ang="T108">
                          <a:pos x="T32" y="T33"/>
                        </a:cxn>
                        <a:cxn ang="T109">
                          <a:pos x="T34" y="T35"/>
                        </a:cxn>
                        <a:cxn ang="T110">
                          <a:pos x="T36" y="T37"/>
                        </a:cxn>
                        <a:cxn ang="T111">
                          <a:pos x="T38" y="T39"/>
                        </a:cxn>
                        <a:cxn ang="T112">
                          <a:pos x="T40" y="T41"/>
                        </a:cxn>
                        <a:cxn ang="T113">
                          <a:pos x="T42" y="T43"/>
                        </a:cxn>
                        <a:cxn ang="T114">
                          <a:pos x="T44" y="T45"/>
                        </a:cxn>
                        <a:cxn ang="T115">
                          <a:pos x="T46" y="T47"/>
                        </a:cxn>
                        <a:cxn ang="T116">
                          <a:pos x="T48" y="T49"/>
                        </a:cxn>
                        <a:cxn ang="T117">
                          <a:pos x="T50" y="T51"/>
                        </a:cxn>
                        <a:cxn ang="T118">
                          <a:pos x="T52" y="T53"/>
                        </a:cxn>
                        <a:cxn ang="T119">
                          <a:pos x="T54" y="T55"/>
                        </a:cxn>
                        <a:cxn ang="T120">
                          <a:pos x="T56" y="T57"/>
                        </a:cxn>
                        <a:cxn ang="T121">
                          <a:pos x="T58" y="T59"/>
                        </a:cxn>
                        <a:cxn ang="T122">
                          <a:pos x="T60" y="T61"/>
                        </a:cxn>
                        <a:cxn ang="T123">
                          <a:pos x="T62" y="T63"/>
                        </a:cxn>
                        <a:cxn ang="T124">
                          <a:pos x="T64" y="T65"/>
                        </a:cxn>
                        <a:cxn ang="T125">
                          <a:pos x="T66" y="T67"/>
                        </a:cxn>
                        <a:cxn ang="T126">
                          <a:pos x="T68" y="T69"/>
                        </a:cxn>
                        <a:cxn ang="T127">
                          <a:pos x="T70" y="T71"/>
                        </a:cxn>
                        <a:cxn ang="T128">
                          <a:pos x="T72" y="T73"/>
                        </a:cxn>
                        <a:cxn ang="T129">
                          <a:pos x="T74" y="T75"/>
                        </a:cxn>
                        <a:cxn ang="T130">
                          <a:pos x="T76" y="T77"/>
                        </a:cxn>
                        <a:cxn ang="T131">
                          <a:pos x="T78" y="T79"/>
                        </a:cxn>
                        <a:cxn ang="T132">
                          <a:pos x="T80" y="T81"/>
                        </a:cxn>
                        <a:cxn ang="T133">
                          <a:pos x="T82" y="T83"/>
                        </a:cxn>
                        <a:cxn ang="T134">
                          <a:pos x="T84" y="T85"/>
                        </a:cxn>
                        <a:cxn ang="T135">
                          <a:pos x="T86" y="T87"/>
                        </a:cxn>
                        <a:cxn ang="T136">
                          <a:pos x="T88" y="T89"/>
                        </a:cxn>
                        <a:cxn ang="T137">
                          <a:pos x="T90" y="T91"/>
                        </a:cxn>
                      </a:cxnLst>
                      <a:rect l="T138" t="T139" r="T140" b="T141"/>
                      <a:pathLst>
                        <a:path w="269" h="227">
                          <a:moveTo>
                            <a:pt x="0" y="115"/>
                          </a:moveTo>
                          <a:lnTo>
                            <a:pt x="22" y="96"/>
                          </a:lnTo>
                          <a:lnTo>
                            <a:pt x="44" y="80"/>
                          </a:lnTo>
                          <a:lnTo>
                            <a:pt x="70" y="60"/>
                          </a:lnTo>
                          <a:lnTo>
                            <a:pt x="91" y="47"/>
                          </a:lnTo>
                          <a:lnTo>
                            <a:pt x="114" y="31"/>
                          </a:lnTo>
                          <a:lnTo>
                            <a:pt x="145" y="13"/>
                          </a:lnTo>
                          <a:lnTo>
                            <a:pt x="171" y="7"/>
                          </a:lnTo>
                          <a:lnTo>
                            <a:pt x="195" y="1"/>
                          </a:lnTo>
                          <a:lnTo>
                            <a:pt x="205" y="0"/>
                          </a:lnTo>
                          <a:lnTo>
                            <a:pt x="217" y="0"/>
                          </a:lnTo>
                          <a:lnTo>
                            <a:pt x="230" y="3"/>
                          </a:lnTo>
                          <a:lnTo>
                            <a:pt x="235" y="8"/>
                          </a:lnTo>
                          <a:lnTo>
                            <a:pt x="208" y="27"/>
                          </a:lnTo>
                          <a:lnTo>
                            <a:pt x="187" y="30"/>
                          </a:lnTo>
                          <a:lnTo>
                            <a:pt x="168" y="43"/>
                          </a:lnTo>
                          <a:lnTo>
                            <a:pt x="192" y="36"/>
                          </a:lnTo>
                          <a:lnTo>
                            <a:pt x="215" y="34"/>
                          </a:lnTo>
                          <a:lnTo>
                            <a:pt x="230" y="30"/>
                          </a:lnTo>
                          <a:lnTo>
                            <a:pt x="248" y="34"/>
                          </a:lnTo>
                          <a:lnTo>
                            <a:pt x="256" y="42"/>
                          </a:lnTo>
                          <a:lnTo>
                            <a:pt x="258" y="55"/>
                          </a:lnTo>
                          <a:lnTo>
                            <a:pt x="252" y="59"/>
                          </a:lnTo>
                          <a:lnTo>
                            <a:pt x="240" y="65"/>
                          </a:lnTo>
                          <a:lnTo>
                            <a:pt x="210" y="72"/>
                          </a:lnTo>
                          <a:lnTo>
                            <a:pt x="251" y="73"/>
                          </a:lnTo>
                          <a:lnTo>
                            <a:pt x="263" y="78"/>
                          </a:lnTo>
                          <a:lnTo>
                            <a:pt x="268" y="86"/>
                          </a:lnTo>
                          <a:lnTo>
                            <a:pt x="268" y="96"/>
                          </a:lnTo>
                          <a:lnTo>
                            <a:pt x="260" y="106"/>
                          </a:lnTo>
                          <a:lnTo>
                            <a:pt x="230" y="106"/>
                          </a:lnTo>
                          <a:lnTo>
                            <a:pt x="187" y="109"/>
                          </a:lnTo>
                          <a:lnTo>
                            <a:pt x="212" y="115"/>
                          </a:lnTo>
                          <a:lnTo>
                            <a:pt x="256" y="117"/>
                          </a:lnTo>
                          <a:lnTo>
                            <a:pt x="265" y="120"/>
                          </a:lnTo>
                          <a:lnTo>
                            <a:pt x="269" y="132"/>
                          </a:lnTo>
                          <a:lnTo>
                            <a:pt x="264" y="144"/>
                          </a:lnTo>
                          <a:lnTo>
                            <a:pt x="258" y="153"/>
                          </a:lnTo>
                          <a:lnTo>
                            <a:pt x="204" y="151"/>
                          </a:lnTo>
                          <a:lnTo>
                            <a:pt x="156" y="177"/>
                          </a:lnTo>
                          <a:lnTo>
                            <a:pt x="120" y="206"/>
                          </a:lnTo>
                          <a:lnTo>
                            <a:pt x="71" y="225"/>
                          </a:lnTo>
                          <a:lnTo>
                            <a:pt x="48" y="227"/>
                          </a:lnTo>
                          <a:lnTo>
                            <a:pt x="39" y="188"/>
                          </a:lnTo>
                          <a:lnTo>
                            <a:pt x="25" y="153"/>
                          </a:lnTo>
                          <a:lnTo>
                            <a:pt x="10" y="132"/>
                          </a:lnTo>
                        </a:path>
                      </a:pathLst>
                    </a:custGeom>
                    <a:solidFill>
                      <a:srgbClr val="F8CCB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sp>
                  <p:nvSpPr>
                    <p:cNvPr id="20591" name="Freeform 29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40" y="1302"/>
                      <a:ext cx="260" cy="228"/>
                    </a:xfrm>
                    <a:custGeom>
                      <a:avLst/>
                      <a:gdLst>
                        <a:gd name="T0" fmla="*/ 12 w 260"/>
                        <a:gd name="T1" fmla="*/ 112 h 227"/>
                        <a:gd name="T2" fmla="*/ 52 w 260"/>
                        <a:gd name="T3" fmla="*/ 74 h 227"/>
                        <a:gd name="T4" fmla="*/ 105 w 260"/>
                        <a:gd name="T5" fmla="*/ 41 h 227"/>
                        <a:gd name="T6" fmla="*/ 140 w 260"/>
                        <a:gd name="T7" fmla="*/ 21 h 227"/>
                        <a:gd name="T8" fmla="*/ 164 w 260"/>
                        <a:gd name="T9" fmla="*/ 12 h 227"/>
                        <a:gd name="T10" fmla="*/ 198 w 260"/>
                        <a:gd name="T11" fmla="*/ 0 h 227"/>
                        <a:gd name="T12" fmla="*/ 220 w 260"/>
                        <a:gd name="T13" fmla="*/ 10 h 227"/>
                        <a:gd name="T14" fmla="*/ 208 w 260"/>
                        <a:gd name="T15" fmla="*/ 28 h 227"/>
                        <a:gd name="T16" fmla="*/ 162 w 260"/>
                        <a:gd name="T17" fmla="*/ 44 h 227"/>
                        <a:gd name="T18" fmla="*/ 105 w 260"/>
                        <a:gd name="T19" fmla="*/ 65 h 227"/>
                        <a:gd name="T20" fmla="*/ 145 w 260"/>
                        <a:gd name="T21" fmla="*/ 56 h 227"/>
                        <a:gd name="T22" fmla="*/ 169 w 260"/>
                        <a:gd name="T23" fmla="*/ 61 h 227"/>
                        <a:gd name="T24" fmla="*/ 206 w 260"/>
                        <a:gd name="T25" fmla="*/ 44 h 227"/>
                        <a:gd name="T26" fmla="*/ 240 w 260"/>
                        <a:gd name="T27" fmla="*/ 44 h 227"/>
                        <a:gd name="T28" fmla="*/ 253 w 260"/>
                        <a:gd name="T29" fmla="*/ 53 h 227"/>
                        <a:gd name="T30" fmla="*/ 239 w 260"/>
                        <a:gd name="T31" fmla="*/ 65 h 227"/>
                        <a:gd name="T32" fmla="*/ 194 w 260"/>
                        <a:gd name="T33" fmla="*/ 71 h 227"/>
                        <a:gd name="T34" fmla="*/ 151 w 260"/>
                        <a:gd name="T35" fmla="*/ 74 h 227"/>
                        <a:gd name="T36" fmla="*/ 162 w 260"/>
                        <a:gd name="T37" fmla="*/ 96 h 227"/>
                        <a:gd name="T38" fmla="*/ 179 w 260"/>
                        <a:gd name="T39" fmla="*/ 76 h 227"/>
                        <a:gd name="T40" fmla="*/ 216 w 260"/>
                        <a:gd name="T41" fmla="*/ 80 h 227"/>
                        <a:gd name="T42" fmla="*/ 249 w 260"/>
                        <a:gd name="T43" fmla="*/ 84 h 227"/>
                        <a:gd name="T44" fmla="*/ 259 w 260"/>
                        <a:gd name="T45" fmla="*/ 97 h 227"/>
                        <a:gd name="T46" fmla="*/ 246 w 260"/>
                        <a:gd name="T47" fmla="*/ 117 h 227"/>
                        <a:gd name="T48" fmla="*/ 166 w 260"/>
                        <a:gd name="T49" fmla="*/ 116 h 227"/>
                        <a:gd name="T50" fmla="*/ 156 w 260"/>
                        <a:gd name="T51" fmla="*/ 147 h 227"/>
                        <a:gd name="T52" fmla="*/ 212 w 260"/>
                        <a:gd name="T53" fmla="*/ 124 h 227"/>
                        <a:gd name="T54" fmla="*/ 253 w 260"/>
                        <a:gd name="T55" fmla="*/ 133 h 227"/>
                        <a:gd name="T56" fmla="*/ 244 w 260"/>
                        <a:gd name="T57" fmla="*/ 157 h 227"/>
                        <a:gd name="T58" fmla="*/ 178 w 260"/>
                        <a:gd name="T59" fmla="*/ 154 h 227"/>
                        <a:gd name="T60" fmla="*/ 112 w 260"/>
                        <a:gd name="T61" fmla="*/ 195 h 227"/>
                        <a:gd name="T62" fmla="*/ 52 w 260"/>
                        <a:gd name="T63" fmla="*/ 228 h 227"/>
                        <a:gd name="T64" fmla="*/ 12 w 260"/>
                        <a:gd name="T65" fmla="*/ 159 h 227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260"/>
                        <a:gd name="T100" fmla="*/ 0 h 227"/>
                        <a:gd name="T101" fmla="*/ 260 w 260"/>
                        <a:gd name="T102" fmla="*/ 227 h 227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260" h="227">
                          <a:moveTo>
                            <a:pt x="0" y="136"/>
                          </a:moveTo>
                          <a:lnTo>
                            <a:pt x="12" y="112"/>
                          </a:lnTo>
                          <a:lnTo>
                            <a:pt x="29" y="88"/>
                          </a:lnTo>
                          <a:lnTo>
                            <a:pt x="52" y="74"/>
                          </a:lnTo>
                          <a:lnTo>
                            <a:pt x="75" y="61"/>
                          </a:lnTo>
                          <a:lnTo>
                            <a:pt x="105" y="41"/>
                          </a:lnTo>
                          <a:lnTo>
                            <a:pt x="133" y="31"/>
                          </a:lnTo>
                          <a:lnTo>
                            <a:pt x="140" y="21"/>
                          </a:lnTo>
                          <a:lnTo>
                            <a:pt x="151" y="12"/>
                          </a:lnTo>
                          <a:lnTo>
                            <a:pt x="164" y="12"/>
                          </a:lnTo>
                          <a:lnTo>
                            <a:pt x="178" y="10"/>
                          </a:lnTo>
                          <a:lnTo>
                            <a:pt x="198" y="0"/>
                          </a:lnTo>
                          <a:lnTo>
                            <a:pt x="212" y="5"/>
                          </a:lnTo>
                          <a:lnTo>
                            <a:pt x="220" y="10"/>
                          </a:lnTo>
                          <a:lnTo>
                            <a:pt x="217" y="19"/>
                          </a:lnTo>
                          <a:lnTo>
                            <a:pt x="208" y="28"/>
                          </a:lnTo>
                          <a:lnTo>
                            <a:pt x="184" y="30"/>
                          </a:lnTo>
                          <a:lnTo>
                            <a:pt x="162" y="44"/>
                          </a:lnTo>
                          <a:lnTo>
                            <a:pt x="125" y="44"/>
                          </a:lnTo>
                          <a:lnTo>
                            <a:pt x="105" y="65"/>
                          </a:lnTo>
                          <a:lnTo>
                            <a:pt x="128" y="57"/>
                          </a:lnTo>
                          <a:lnTo>
                            <a:pt x="145" y="56"/>
                          </a:lnTo>
                          <a:lnTo>
                            <a:pt x="158" y="56"/>
                          </a:lnTo>
                          <a:lnTo>
                            <a:pt x="169" y="61"/>
                          </a:lnTo>
                          <a:lnTo>
                            <a:pt x="189" y="49"/>
                          </a:lnTo>
                          <a:lnTo>
                            <a:pt x="206" y="44"/>
                          </a:lnTo>
                          <a:lnTo>
                            <a:pt x="226" y="42"/>
                          </a:lnTo>
                          <a:lnTo>
                            <a:pt x="240" y="44"/>
                          </a:lnTo>
                          <a:lnTo>
                            <a:pt x="252" y="48"/>
                          </a:lnTo>
                          <a:lnTo>
                            <a:pt x="253" y="53"/>
                          </a:lnTo>
                          <a:lnTo>
                            <a:pt x="252" y="60"/>
                          </a:lnTo>
                          <a:lnTo>
                            <a:pt x="239" y="65"/>
                          </a:lnTo>
                          <a:lnTo>
                            <a:pt x="225" y="74"/>
                          </a:lnTo>
                          <a:lnTo>
                            <a:pt x="194" y="71"/>
                          </a:lnTo>
                          <a:lnTo>
                            <a:pt x="184" y="70"/>
                          </a:lnTo>
                          <a:lnTo>
                            <a:pt x="151" y="74"/>
                          </a:lnTo>
                          <a:lnTo>
                            <a:pt x="126" y="92"/>
                          </a:lnTo>
                          <a:lnTo>
                            <a:pt x="162" y="96"/>
                          </a:lnTo>
                          <a:lnTo>
                            <a:pt x="169" y="82"/>
                          </a:lnTo>
                          <a:lnTo>
                            <a:pt x="179" y="76"/>
                          </a:lnTo>
                          <a:lnTo>
                            <a:pt x="199" y="80"/>
                          </a:lnTo>
                          <a:lnTo>
                            <a:pt x="216" y="80"/>
                          </a:lnTo>
                          <a:lnTo>
                            <a:pt x="232" y="81"/>
                          </a:lnTo>
                          <a:lnTo>
                            <a:pt x="249" y="84"/>
                          </a:lnTo>
                          <a:lnTo>
                            <a:pt x="260" y="91"/>
                          </a:lnTo>
                          <a:lnTo>
                            <a:pt x="259" y="97"/>
                          </a:lnTo>
                          <a:lnTo>
                            <a:pt x="255" y="103"/>
                          </a:lnTo>
                          <a:lnTo>
                            <a:pt x="246" y="116"/>
                          </a:lnTo>
                          <a:lnTo>
                            <a:pt x="204" y="112"/>
                          </a:lnTo>
                          <a:lnTo>
                            <a:pt x="166" y="115"/>
                          </a:lnTo>
                          <a:lnTo>
                            <a:pt x="126" y="139"/>
                          </a:lnTo>
                          <a:lnTo>
                            <a:pt x="156" y="146"/>
                          </a:lnTo>
                          <a:lnTo>
                            <a:pt x="188" y="132"/>
                          </a:lnTo>
                          <a:lnTo>
                            <a:pt x="212" y="123"/>
                          </a:lnTo>
                          <a:lnTo>
                            <a:pt x="244" y="123"/>
                          </a:lnTo>
                          <a:lnTo>
                            <a:pt x="253" y="132"/>
                          </a:lnTo>
                          <a:lnTo>
                            <a:pt x="258" y="136"/>
                          </a:lnTo>
                          <a:lnTo>
                            <a:pt x="244" y="156"/>
                          </a:lnTo>
                          <a:lnTo>
                            <a:pt x="200" y="149"/>
                          </a:lnTo>
                          <a:lnTo>
                            <a:pt x="178" y="153"/>
                          </a:lnTo>
                          <a:lnTo>
                            <a:pt x="156" y="179"/>
                          </a:lnTo>
                          <a:lnTo>
                            <a:pt x="112" y="194"/>
                          </a:lnTo>
                          <a:lnTo>
                            <a:pt x="88" y="219"/>
                          </a:lnTo>
                          <a:lnTo>
                            <a:pt x="52" y="227"/>
                          </a:lnTo>
                          <a:lnTo>
                            <a:pt x="23" y="192"/>
                          </a:lnTo>
                          <a:lnTo>
                            <a:pt x="12" y="158"/>
                          </a:lnTo>
                          <a:lnTo>
                            <a:pt x="0" y="136"/>
                          </a:lnTo>
                        </a:path>
                      </a:pathLst>
                    </a:custGeom>
                    <a:solidFill>
                      <a:srgbClr val="E0A4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sp>
                  <p:nvSpPr>
                    <p:cNvPr id="20592" name="Freeform 29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59" y="1440"/>
                      <a:ext cx="242" cy="88"/>
                    </a:xfrm>
                    <a:custGeom>
                      <a:avLst/>
                      <a:gdLst>
                        <a:gd name="T0" fmla="*/ 0 w 241"/>
                        <a:gd name="T1" fmla="*/ 42 h 88"/>
                        <a:gd name="T2" fmla="*/ 8 w 241"/>
                        <a:gd name="T3" fmla="*/ 63 h 88"/>
                        <a:gd name="T4" fmla="*/ 15 w 241"/>
                        <a:gd name="T5" fmla="*/ 88 h 88"/>
                        <a:gd name="T6" fmla="*/ 44 w 241"/>
                        <a:gd name="T7" fmla="*/ 86 h 88"/>
                        <a:gd name="T8" fmla="*/ 80 w 241"/>
                        <a:gd name="T9" fmla="*/ 84 h 88"/>
                        <a:gd name="T10" fmla="*/ 116 w 241"/>
                        <a:gd name="T11" fmla="*/ 56 h 88"/>
                        <a:gd name="T12" fmla="*/ 137 w 241"/>
                        <a:gd name="T13" fmla="*/ 40 h 88"/>
                        <a:gd name="T14" fmla="*/ 173 w 241"/>
                        <a:gd name="T15" fmla="*/ 21 h 88"/>
                        <a:gd name="T16" fmla="*/ 202 w 241"/>
                        <a:gd name="T17" fmla="*/ 21 h 88"/>
                        <a:gd name="T18" fmla="*/ 241 w 241"/>
                        <a:gd name="T19" fmla="*/ 21 h 88"/>
                        <a:gd name="T20" fmla="*/ 242 w 241"/>
                        <a:gd name="T21" fmla="*/ 12 h 88"/>
                        <a:gd name="T22" fmla="*/ 241 w 241"/>
                        <a:gd name="T23" fmla="*/ 0 h 88"/>
                        <a:gd name="T24" fmla="*/ 233 w 241"/>
                        <a:gd name="T25" fmla="*/ 8 h 88"/>
                        <a:gd name="T26" fmla="*/ 226 w 241"/>
                        <a:gd name="T27" fmla="*/ 11 h 88"/>
                        <a:gd name="T28" fmla="*/ 219 w 241"/>
                        <a:gd name="T29" fmla="*/ 15 h 88"/>
                        <a:gd name="T30" fmla="*/ 207 w 241"/>
                        <a:gd name="T31" fmla="*/ 11 h 88"/>
                        <a:gd name="T32" fmla="*/ 194 w 241"/>
                        <a:gd name="T33" fmla="*/ 8 h 88"/>
                        <a:gd name="T34" fmla="*/ 182 w 241"/>
                        <a:gd name="T35" fmla="*/ 5 h 88"/>
                        <a:gd name="T36" fmla="*/ 168 w 241"/>
                        <a:gd name="T37" fmla="*/ 9 h 88"/>
                        <a:gd name="T38" fmla="*/ 155 w 241"/>
                        <a:gd name="T39" fmla="*/ 12 h 88"/>
                        <a:gd name="T40" fmla="*/ 137 w 241"/>
                        <a:gd name="T41" fmla="*/ 28 h 88"/>
                        <a:gd name="T42" fmla="*/ 101 w 241"/>
                        <a:gd name="T43" fmla="*/ 40 h 88"/>
                        <a:gd name="T44" fmla="*/ 70 w 241"/>
                        <a:gd name="T45" fmla="*/ 52 h 88"/>
                        <a:gd name="T46" fmla="*/ 44 w 241"/>
                        <a:gd name="T47" fmla="*/ 63 h 88"/>
                        <a:gd name="T48" fmla="*/ 8 w 241"/>
                        <a:gd name="T49" fmla="*/ 49 h 88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w 241"/>
                        <a:gd name="T76" fmla="*/ 0 h 88"/>
                        <a:gd name="T77" fmla="*/ 241 w 241"/>
                        <a:gd name="T78" fmla="*/ 88 h 88"/>
                      </a:gdLst>
                      <a:ahLst/>
                      <a:cxnLst>
                        <a:cxn ang="T50">
                          <a:pos x="T0" y="T1"/>
                        </a:cxn>
                        <a:cxn ang="T51">
                          <a:pos x="T2" y="T3"/>
                        </a:cxn>
                        <a:cxn ang="T52">
                          <a:pos x="T4" y="T5"/>
                        </a:cxn>
                        <a:cxn ang="T53">
                          <a:pos x="T6" y="T7"/>
                        </a:cxn>
                        <a:cxn ang="T54">
                          <a:pos x="T8" y="T9"/>
                        </a:cxn>
                        <a:cxn ang="T55">
                          <a:pos x="T10" y="T11"/>
                        </a:cxn>
                        <a:cxn ang="T56">
                          <a:pos x="T12" y="T13"/>
                        </a:cxn>
                        <a:cxn ang="T57">
                          <a:pos x="T14" y="T15"/>
                        </a:cxn>
                        <a:cxn ang="T58">
                          <a:pos x="T16" y="T17"/>
                        </a:cxn>
                        <a:cxn ang="T59">
                          <a:pos x="T18" y="T19"/>
                        </a:cxn>
                        <a:cxn ang="T60">
                          <a:pos x="T20" y="T21"/>
                        </a:cxn>
                        <a:cxn ang="T61">
                          <a:pos x="T22" y="T23"/>
                        </a:cxn>
                        <a:cxn ang="T62">
                          <a:pos x="T24" y="T25"/>
                        </a:cxn>
                        <a:cxn ang="T63">
                          <a:pos x="T26" y="T27"/>
                        </a:cxn>
                        <a:cxn ang="T64">
                          <a:pos x="T28" y="T29"/>
                        </a:cxn>
                        <a:cxn ang="T65">
                          <a:pos x="T30" y="T31"/>
                        </a:cxn>
                        <a:cxn ang="T66">
                          <a:pos x="T32" y="T33"/>
                        </a:cxn>
                        <a:cxn ang="T67">
                          <a:pos x="T34" y="T35"/>
                        </a:cxn>
                        <a:cxn ang="T68">
                          <a:pos x="T36" y="T37"/>
                        </a:cxn>
                        <a:cxn ang="T69">
                          <a:pos x="T38" y="T39"/>
                        </a:cxn>
                        <a:cxn ang="T70">
                          <a:pos x="T40" y="T41"/>
                        </a:cxn>
                        <a:cxn ang="T71">
                          <a:pos x="T42" y="T43"/>
                        </a:cxn>
                        <a:cxn ang="T72">
                          <a:pos x="T44" y="T45"/>
                        </a:cxn>
                        <a:cxn ang="T73">
                          <a:pos x="T46" y="T47"/>
                        </a:cxn>
                        <a:cxn ang="T74">
                          <a:pos x="T48" y="T49"/>
                        </a:cxn>
                      </a:cxnLst>
                      <a:rect l="T75" t="T76" r="T77" b="T78"/>
                      <a:pathLst>
                        <a:path w="241" h="88">
                          <a:moveTo>
                            <a:pt x="0" y="42"/>
                          </a:moveTo>
                          <a:lnTo>
                            <a:pt x="8" y="63"/>
                          </a:lnTo>
                          <a:lnTo>
                            <a:pt x="15" y="88"/>
                          </a:lnTo>
                          <a:lnTo>
                            <a:pt x="44" y="86"/>
                          </a:lnTo>
                          <a:lnTo>
                            <a:pt x="80" y="84"/>
                          </a:lnTo>
                          <a:lnTo>
                            <a:pt x="116" y="56"/>
                          </a:lnTo>
                          <a:lnTo>
                            <a:pt x="136" y="40"/>
                          </a:lnTo>
                          <a:lnTo>
                            <a:pt x="172" y="21"/>
                          </a:lnTo>
                          <a:lnTo>
                            <a:pt x="201" y="21"/>
                          </a:lnTo>
                          <a:lnTo>
                            <a:pt x="240" y="21"/>
                          </a:lnTo>
                          <a:lnTo>
                            <a:pt x="241" y="12"/>
                          </a:lnTo>
                          <a:lnTo>
                            <a:pt x="240" y="0"/>
                          </a:lnTo>
                          <a:lnTo>
                            <a:pt x="232" y="8"/>
                          </a:lnTo>
                          <a:lnTo>
                            <a:pt x="225" y="11"/>
                          </a:lnTo>
                          <a:lnTo>
                            <a:pt x="218" y="15"/>
                          </a:lnTo>
                          <a:lnTo>
                            <a:pt x="206" y="11"/>
                          </a:lnTo>
                          <a:lnTo>
                            <a:pt x="193" y="8"/>
                          </a:lnTo>
                          <a:lnTo>
                            <a:pt x="181" y="5"/>
                          </a:lnTo>
                          <a:lnTo>
                            <a:pt x="167" y="9"/>
                          </a:lnTo>
                          <a:lnTo>
                            <a:pt x="154" y="12"/>
                          </a:lnTo>
                          <a:lnTo>
                            <a:pt x="136" y="28"/>
                          </a:lnTo>
                          <a:lnTo>
                            <a:pt x="101" y="40"/>
                          </a:lnTo>
                          <a:lnTo>
                            <a:pt x="70" y="52"/>
                          </a:lnTo>
                          <a:lnTo>
                            <a:pt x="44" y="63"/>
                          </a:lnTo>
                          <a:lnTo>
                            <a:pt x="8" y="49"/>
                          </a:lnTo>
                        </a:path>
                      </a:pathLst>
                    </a:custGeom>
                    <a:solidFill>
                      <a:srgbClr val="B87848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grpSp>
                  <p:nvGrpSpPr>
                    <p:cNvPr id="20593" name="Group 300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89" y="1275"/>
                      <a:ext cx="100" cy="170"/>
                      <a:chOff x="1289" y="1275"/>
                      <a:chExt cx="100" cy="170"/>
                    </a:xfrm>
                  </p:grpSpPr>
                  <p:sp>
                    <p:nvSpPr>
                      <p:cNvPr id="20594" name="Freeform 30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1" y="1408"/>
                        <a:ext cx="93" cy="167"/>
                      </a:xfrm>
                      <a:custGeom>
                        <a:avLst/>
                        <a:gdLst>
                          <a:gd name="T0" fmla="*/ 0 w 92"/>
                          <a:gd name="T1" fmla="*/ 12 h 166"/>
                          <a:gd name="T2" fmla="*/ 13 w 92"/>
                          <a:gd name="T3" fmla="*/ 31 h 166"/>
                          <a:gd name="T4" fmla="*/ 20 w 92"/>
                          <a:gd name="T5" fmla="*/ 59 h 166"/>
                          <a:gd name="T6" fmla="*/ 24 w 92"/>
                          <a:gd name="T7" fmla="*/ 93 h 166"/>
                          <a:gd name="T8" fmla="*/ 30 w 92"/>
                          <a:gd name="T9" fmla="*/ 122 h 166"/>
                          <a:gd name="T10" fmla="*/ 32 w 92"/>
                          <a:gd name="T11" fmla="*/ 167 h 166"/>
                          <a:gd name="T12" fmla="*/ 61 w 92"/>
                          <a:gd name="T13" fmla="*/ 161 h 166"/>
                          <a:gd name="T14" fmla="*/ 91 w 92"/>
                          <a:gd name="T15" fmla="*/ 154 h 166"/>
                          <a:gd name="T16" fmla="*/ 93 w 92"/>
                          <a:gd name="T17" fmla="*/ 125 h 166"/>
                          <a:gd name="T18" fmla="*/ 86 w 92"/>
                          <a:gd name="T19" fmla="*/ 95 h 166"/>
                          <a:gd name="T20" fmla="*/ 78 w 92"/>
                          <a:gd name="T21" fmla="*/ 64 h 166"/>
                          <a:gd name="T22" fmla="*/ 67 w 92"/>
                          <a:gd name="T23" fmla="*/ 36 h 166"/>
                          <a:gd name="T24" fmla="*/ 40 w 92"/>
                          <a:gd name="T25" fmla="*/ 0 h 166"/>
                          <a:gd name="T26" fmla="*/ 0 w 92"/>
                          <a:gd name="T27" fmla="*/ 8 h 16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  <a:gd name="T42" fmla="*/ 0 w 92"/>
                          <a:gd name="T43" fmla="*/ 0 h 166"/>
                          <a:gd name="T44" fmla="*/ 92 w 92"/>
                          <a:gd name="T45" fmla="*/ 166 h 166"/>
                        </a:gdLst>
                        <a:ahLst/>
                        <a:cxnLst>
                          <a:cxn ang="T28">
                            <a:pos x="T0" y="T1"/>
                          </a:cxn>
                          <a:cxn ang="T29">
                            <a:pos x="T2" y="T3"/>
                          </a:cxn>
                          <a:cxn ang="T30">
                            <a:pos x="T4" y="T5"/>
                          </a:cxn>
                          <a:cxn ang="T31">
                            <a:pos x="T6" y="T7"/>
                          </a:cxn>
                          <a:cxn ang="T32">
                            <a:pos x="T8" y="T9"/>
                          </a:cxn>
                          <a:cxn ang="T33">
                            <a:pos x="T10" y="T11"/>
                          </a:cxn>
                          <a:cxn ang="T34">
                            <a:pos x="T12" y="T13"/>
                          </a:cxn>
                          <a:cxn ang="T35">
                            <a:pos x="T14" y="T15"/>
                          </a:cxn>
                          <a:cxn ang="T36">
                            <a:pos x="T16" y="T17"/>
                          </a:cxn>
                          <a:cxn ang="T37">
                            <a:pos x="T18" y="T19"/>
                          </a:cxn>
                          <a:cxn ang="T38">
                            <a:pos x="T20" y="T21"/>
                          </a:cxn>
                          <a:cxn ang="T39">
                            <a:pos x="T22" y="T23"/>
                          </a:cxn>
                          <a:cxn ang="T40">
                            <a:pos x="T24" y="T25"/>
                          </a:cxn>
                          <a:cxn ang="T41">
                            <a:pos x="T26" y="T27"/>
                          </a:cxn>
                        </a:cxnLst>
                        <a:rect l="T42" t="T43" r="T44" b="T45"/>
                        <a:pathLst>
                          <a:path w="92" h="166">
                            <a:moveTo>
                              <a:pt x="0" y="12"/>
                            </a:moveTo>
                            <a:lnTo>
                              <a:pt x="13" y="31"/>
                            </a:lnTo>
                            <a:lnTo>
                              <a:pt x="20" y="59"/>
                            </a:lnTo>
                            <a:lnTo>
                              <a:pt x="24" y="92"/>
                            </a:lnTo>
                            <a:lnTo>
                              <a:pt x="30" y="121"/>
                            </a:lnTo>
                            <a:lnTo>
                              <a:pt x="32" y="166"/>
                            </a:lnTo>
                            <a:lnTo>
                              <a:pt x="60" y="160"/>
                            </a:lnTo>
                            <a:lnTo>
                              <a:pt x="90" y="153"/>
                            </a:lnTo>
                            <a:lnTo>
                              <a:pt x="92" y="124"/>
                            </a:lnTo>
                            <a:lnTo>
                              <a:pt x="85" y="94"/>
                            </a:lnTo>
                            <a:lnTo>
                              <a:pt x="77" y="64"/>
                            </a:lnTo>
                            <a:lnTo>
                              <a:pt x="66" y="36"/>
                            </a:lnTo>
                            <a:lnTo>
                              <a:pt x="40" y="0"/>
                            </a:lnTo>
                            <a:lnTo>
                              <a:pt x="0" y="8"/>
                            </a:lnTo>
                          </a:path>
                        </a:pathLst>
                      </a:custGeom>
                      <a:solidFill>
                        <a:srgbClr val="E8ECE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381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1pPr>
                        <a:lvl2pPr marL="742950" indent="-28575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pPr eaLnBrk="1" hangingPunct="1"/>
                        <a:endParaRPr lang="ko-KR" altLang="en-US"/>
                      </a:p>
                    </p:txBody>
                  </p:sp>
                  <p:sp>
                    <p:nvSpPr>
                      <p:cNvPr id="20595" name="Freeform 30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315" y="1506"/>
                        <a:ext cx="76" cy="72"/>
                      </a:xfrm>
                      <a:custGeom>
                        <a:avLst/>
                        <a:gdLst>
                          <a:gd name="T0" fmla="*/ 12 w 76"/>
                          <a:gd name="T1" fmla="*/ 69 h 71"/>
                          <a:gd name="T2" fmla="*/ 22 w 76"/>
                          <a:gd name="T3" fmla="*/ 65 h 71"/>
                          <a:gd name="T4" fmla="*/ 32 w 76"/>
                          <a:gd name="T5" fmla="*/ 64 h 71"/>
                          <a:gd name="T6" fmla="*/ 52 w 76"/>
                          <a:gd name="T7" fmla="*/ 61 h 71"/>
                          <a:gd name="T8" fmla="*/ 61 w 76"/>
                          <a:gd name="T9" fmla="*/ 61 h 71"/>
                          <a:gd name="T10" fmla="*/ 76 w 76"/>
                          <a:gd name="T11" fmla="*/ 59 h 71"/>
                          <a:gd name="T12" fmla="*/ 76 w 76"/>
                          <a:gd name="T13" fmla="*/ 40 h 71"/>
                          <a:gd name="T14" fmla="*/ 68 w 76"/>
                          <a:gd name="T15" fmla="*/ 16 h 71"/>
                          <a:gd name="T16" fmla="*/ 64 w 76"/>
                          <a:gd name="T17" fmla="*/ 6 h 71"/>
                          <a:gd name="T18" fmla="*/ 62 w 76"/>
                          <a:gd name="T19" fmla="*/ 0 h 71"/>
                          <a:gd name="T20" fmla="*/ 57 w 76"/>
                          <a:gd name="T21" fmla="*/ 0 h 71"/>
                          <a:gd name="T22" fmla="*/ 52 w 76"/>
                          <a:gd name="T23" fmla="*/ 4 h 71"/>
                          <a:gd name="T24" fmla="*/ 46 w 76"/>
                          <a:gd name="T25" fmla="*/ 7 h 71"/>
                          <a:gd name="T26" fmla="*/ 40 w 76"/>
                          <a:gd name="T27" fmla="*/ 8 h 71"/>
                          <a:gd name="T28" fmla="*/ 31 w 76"/>
                          <a:gd name="T29" fmla="*/ 7 h 71"/>
                          <a:gd name="T30" fmla="*/ 21 w 76"/>
                          <a:gd name="T31" fmla="*/ 5 h 71"/>
                          <a:gd name="T32" fmla="*/ 9 w 76"/>
                          <a:gd name="T33" fmla="*/ 2 h 71"/>
                          <a:gd name="T34" fmla="*/ 0 w 76"/>
                          <a:gd name="T35" fmla="*/ 0 h 71"/>
                          <a:gd name="T36" fmla="*/ 8 w 76"/>
                          <a:gd name="T37" fmla="*/ 26 h 71"/>
                          <a:gd name="T38" fmla="*/ 8 w 76"/>
                          <a:gd name="T39" fmla="*/ 48 h 71"/>
                          <a:gd name="T40" fmla="*/ 6 w 76"/>
                          <a:gd name="T41" fmla="*/ 72 h 71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w 76"/>
                          <a:gd name="T64" fmla="*/ 0 h 71"/>
                          <a:gd name="T65" fmla="*/ 76 w 76"/>
                          <a:gd name="T66" fmla="*/ 71 h 71"/>
                        </a:gdLst>
                        <a:ahLst/>
                        <a:cxnLst>
                          <a:cxn ang="T42">
                            <a:pos x="T0" y="T1"/>
                          </a:cxn>
                          <a:cxn ang="T43">
                            <a:pos x="T2" y="T3"/>
                          </a:cxn>
                          <a:cxn ang="T44">
                            <a:pos x="T4" y="T5"/>
                          </a:cxn>
                          <a:cxn ang="T45">
                            <a:pos x="T6" y="T7"/>
                          </a:cxn>
                          <a:cxn ang="T46">
                            <a:pos x="T8" y="T9"/>
                          </a:cxn>
                          <a:cxn ang="T47">
                            <a:pos x="T10" y="T11"/>
                          </a:cxn>
                          <a:cxn ang="T48">
                            <a:pos x="T12" y="T13"/>
                          </a:cxn>
                          <a:cxn ang="T49">
                            <a:pos x="T14" y="T15"/>
                          </a:cxn>
                          <a:cxn ang="T50">
                            <a:pos x="T16" y="T17"/>
                          </a:cxn>
                          <a:cxn ang="T51">
                            <a:pos x="T18" y="T19"/>
                          </a:cxn>
                          <a:cxn ang="T52">
                            <a:pos x="T20" y="T21"/>
                          </a:cxn>
                          <a:cxn ang="T53">
                            <a:pos x="T22" y="T23"/>
                          </a:cxn>
                          <a:cxn ang="T54">
                            <a:pos x="T24" y="T25"/>
                          </a:cxn>
                          <a:cxn ang="T55">
                            <a:pos x="T26" y="T27"/>
                          </a:cxn>
                          <a:cxn ang="T56">
                            <a:pos x="T28" y="T29"/>
                          </a:cxn>
                          <a:cxn ang="T57">
                            <a:pos x="T30" y="T31"/>
                          </a:cxn>
                          <a:cxn ang="T58">
                            <a:pos x="T32" y="T33"/>
                          </a:cxn>
                          <a:cxn ang="T59">
                            <a:pos x="T34" y="T35"/>
                          </a:cxn>
                          <a:cxn ang="T60">
                            <a:pos x="T36" y="T37"/>
                          </a:cxn>
                          <a:cxn ang="T61">
                            <a:pos x="T38" y="T39"/>
                          </a:cxn>
                          <a:cxn ang="T62">
                            <a:pos x="T40" y="T41"/>
                          </a:cxn>
                        </a:cxnLst>
                        <a:rect l="T63" t="T64" r="T65" b="T66"/>
                        <a:pathLst>
                          <a:path w="76" h="71">
                            <a:moveTo>
                              <a:pt x="12" y="68"/>
                            </a:moveTo>
                            <a:lnTo>
                              <a:pt x="22" y="64"/>
                            </a:lnTo>
                            <a:lnTo>
                              <a:pt x="32" y="63"/>
                            </a:lnTo>
                            <a:lnTo>
                              <a:pt x="52" y="60"/>
                            </a:lnTo>
                            <a:lnTo>
                              <a:pt x="61" y="60"/>
                            </a:lnTo>
                            <a:lnTo>
                              <a:pt x="76" y="58"/>
                            </a:lnTo>
                            <a:lnTo>
                              <a:pt x="76" y="39"/>
                            </a:lnTo>
                            <a:lnTo>
                              <a:pt x="68" y="16"/>
                            </a:lnTo>
                            <a:lnTo>
                              <a:pt x="64" y="6"/>
                            </a:lnTo>
                            <a:lnTo>
                              <a:pt x="62" y="0"/>
                            </a:lnTo>
                            <a:lnTo>
                              <a:pt x="57" y="0"/>
                            </a:lnTo>
                            <a:lnTo>
                              <a:pt x="52" y="4"/>
                            </a:lnTo>
                            <a:lnTo>
                              <a:pt x="46" y="7"/>
                            </a:lnTo>
                            <a:lnTo>
                              <a:pt x="40" y="8"/>
                            </a:lnTo>
                            <a:lnTo>
                              <a:pt x="31" y="7"/>
                            </a:lnTo>
                            <a:lnTo>
                              <a:pt x="21" y="5"/>
                            </a:lnTo>
                            <a:lnTo>
                              <a:pt x="9" y="2"/>
                            </a:lnTo>
                            <a:lnTo>
                              <a:pt x="0" y="0"/>
                            </a:lnTo>
                            <a:lnTo>
                              <a:pt x="8" y="26"/>
                            </a:lnTo>
                            <a:lnTo>
                              <a:pt x="8" y="47"/>
                            </a:lnTo>
                            <a:lnTo>
                              <a:pt x="6" y="71"/>
                            </a:lnTo>
                          </a:path>
                        </a:pathLst>
                      </a:custGeom>
                      <a:solidFill>
                        <a:srgbClr val="C8CCC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381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1pPr>
                        <a:lvl2pPr marL="742950" indent="-28575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pPr eaLnBrk="1" hangingPunct="1"/>
                        <a:endParaRPr lang="ko-KR" altLang="en-US"/>
                      </a:p>
                    </p:txBody>
                  </p:sp>
                  <p:grpSp>
                    <p:nvGrpSpPr>
                      <p:cNvPr id="20596" name="Group 303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0"/>
                        <a:ext cx="1328" cy="1484"/>
                        <a:chOff x="0" y="0"/>
                        <a:chExt cx="1328" cy="1484"/>
                      </a:xfrm>
                    </p:grpSpPr>
                    <p:grpSp>
                      <p:nvGrpSpPr>
                        <p:cNvPr id="20597" name="Group 304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0" y="0"/>
                          <a:ext cx="1328" cy="1484"/>
                          <a:chOff x="0" y="0"/>
                          <a:chExt cx="1328" cy="1484"/>
                        </a:xfrm>
                      </p:grpSpPr>
                      <p:sp>
                        <p:nvSpPr>
                          <p:cNvPr id="20598" name="Freeform 305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" y="850"/>
                            <a:ext cx="1325" cy="767"/>
                          </a:xfrm>
                          <a:custGeom>
                            <a:avLst/>
                            <a:gdLst>
                              <a:gd name="T0" fmla="*/ 0 w 1324"/>
                              <a:gd name="T1" fmla="*/ 0 h 766"/>
                              <a:gd name="T2" fmla="*/ 0 w 1324"/>
                              <a:gd name="T3" fmla="*/ 767 h 766"/>
                              <a:gd name="T4" fmla="*/ 1317 w 1324"/>
                              <a:gd name="T5" fmla="*/ 750 h 766"/>
                              <a:gd name="T6" fmla="*/ 1325 w 1324"/>
                              <a:gd name="T7" fmla="*/ 697 h 766"/>
                              <a:gd name="T8" fmla="*/ 1321 w 1324"/>
                              <a:gd name="T9" fmla="*/ 654 h 766"/>
                              <a:gd name="T10" fmla="*/ 1313 w 1324"/>
                              <a:gd name="T11" fmla="*/ 615 h 766"/>
                              <a:gd name="T12" fmla="*/ 1293 w 1324"/>
                              <a:gd name="T13" fmla="*/ 566 h 766"/>
                              <a:gd name="T14" fmla="*/ 1222 w 1324"/>
                              <a:gd name="T15" fmla="*/ 565 h 766"/>
                              <a:gd name="T16" fmla="*/ 1148 w 1324"/>
                              <a:gd name="T17" fmla="*/ 568 h 766"/>
                              <a:gd name="T18" fmla="*/ 1107 w 1324"/>
                              <a:gd name="T19" fmla="*/ 553 h 766"/>
                              <a:gd name="T20" fmla="*/ 1040 w 1324"/>
                              <a:gd name="T21" fmla="*/ 553 h 766"/>
                              <a:gd name="T22" fmla="*/ 992 w 1324"/>
                              <a:gd name="T23" fmla="*/ 550 h 766"/>
                              <a:gd name="T24" fmla="*/ 957 w 1324"/>
                              <a:gd name="T25" fmla="*/ 535 h 766"/>
                              <a:gd name="T26" fmla="*/ 934 w 1324"/>
                              <a:gd name="T27" fmla="*/ 510 h 766"/>
                              <a:gd name="T28" fmla="*/ 901 w 1324"/>
                              <a:gd name="T29" fmla="*/ 513 h 766"/>
                              <a:gd name="T30" fmla="*/ 837 w 1324"/>
                              <a:gd name="T31" fmla="*/ 482 h 766"/>
                              <a:gd name="T32" fmla="*/ 761 w 1324"/>
                              <a:gd name="T33" fmla="*/ 391 h 766"/>
                              <a:gd name="T34" fmla="*/ 691 w 1324"/>
                              <a:gd name="T35" fmla="*/ 299 h 766"/>
                              <a:gd name="T36" fmla="*/ 656 w 1324"/>
                              <a:gd name="T37" fmla="*/ 241 h 766"/>
                              <a:gd name="T38" fmla="*/ 626 w 1324"/>
                              <a:gd name="T39" fmla="*/ 152 h 766"/>
                              <a:gd name="T40" fmla="*/ 597 w 1324"/>
                              <a:gd name="T41" fmla="*/ 72 h 766"/>
                              <a:gd name="T42" fmla="*/ 520 w 1324"/>
                              <a:gd name="T43" fmla="*/ 0 h 766"/>
                              <a:gd name="T44" fmla="*/ 0 w 1324"/>
                              <a:gd name="T45" fmla="*/ 0 h 766"/>
                              <a:gd name="T46" fmla="*/ 0 60000 65536"/>
                              <a:gd name="T47" fmla="*/ 0 60000 65536"/>
                              <a:gd name="T48" fmla="*/ 0 60000 65536"/>
                              <a:gd name="T49" fmla="*/ 0 60000 65536"/>
                              <a:gd name="T50" fmla="*/ 0 60000 65536"/>
                              <a:gd name="T51" fmla="*/ 0 60000 65536"/>
                              <a:gd name="T52" fmla="*/ 0 60000 65536"/>
                              <a:gd name="T53" fmla="*/ 0 60000 65536"/>
                              <a:gd name="T54" fmla="*/ 0 60000 65536"/>
                              <a:gd name="T55" fmla="*/ 0 60000 65536"/>
                              <a:gd name="T56" fmla="*/ 0 60000 65536"/>
                              <a:gd name="T57" fmla="*/ 0 60000 65536"/>
                              <a:gd name="T58" fmla="*/ 0 60000 65536"/>
                              <a:gd name="T59" fmla="*/ 0 60000 65536"/>
                              <a:gd name="T60" fmla="*/ 0 60000 65536"/>
                              <a:gd name="T61" fmla="*/ 0 60000 65536"/>
                              <a:gd name="T62" fmla="*/ 0 60000 65536"/>
                              <a:gd name="T63" fmla="*/ 0 60000 65536"/>
                              <a:gd name="T64" fmla="*/ 0 60000 65536"/>
                              <a:gd name="T65" fmla="*/ 0 60000 65536"/>
                              <a:gd name="T66" fmla="*/ 0 60000 65536"/>
                              <a:gd name="T67" fmla="*/ 0 60000 65536"/>
                              <a:gd name="T68" fmla="*/ 0 60000 65536"/>
                              <a:gd name="T69" fmla="*/ 0 w 1324"/>
                              <a:gd name="T70" fmla="*/ 0 h 766"/>
                              <a:gd name="T71" fmla="*/ 1324 w 1324"/>
                              <a:gd name="T72" fmla="*/ 766 h 766"/>
                            </a:gdLst>
                            <a:ahLst/>
                            <a:cxnLst>
                              <a:cxn ang="T46">
                                <a:pos x="T0" y="T1"/>
                              </a:cxn>
                              <a:cxn ang="T47">
                                <a:pos x="T2" y="T3"/>
                              </a:cxn>
                              <a:cxn ang="T48">
                                <a:pos x="T4" y="T5"/>
                              </a:cxn>
                              <a:cxn ang="T49">
                                <a:pos x="T6" y="T7"/>
                              </a:cxn>
                              <a:cxn ang="T50">
                                <a:pos x="T8" y="T9"/>
                              </a:cxn>
                              <a:cxn ang="T51">
                                <a:pos x="T10" y="T11"/>
                              </a:cxn>
                              <a:cxn ang="T52">
                                <a:pos x="T12" y="T13"/>
                              </a:cxn>
                              <a:cxn ang="T53">
                                <a:pos x="T14" y="T15"/>
                              </a:cxn>
                              <a:cxn ang="T54">
                                <a:pos x="T16" y="T17"/>
                              </a:cxn>
                              <a:cxn ang="T55">
                                <a:pos x="T18" y="T19"/>
                              </a:cxn>
                              <a:cxn ang="T56">
                                <a:pos x="T20" y="T21"/>
                              </a:cxn>
                              <a:cxn ang="T57">
                                <a:pos x="T22" y="T23"/>
                              </a:cxn>
                              <a:cxn ang="T58">
                                <a:pos x="T24" y="T25"/>
                              </a:cxn>
                              <a:cxn ang="T59">
                                <a:pos x="T26" y="T27"/>
                              </a:cxn>
                              <a:cxn ang="T60">
                                <a:pos x="T28" y="T29"/>
                              </a:cxn>
                              <a:cxn ang="T61">
                                <a:pos x="T30" y="T31"/>
                              </a:cxn>
                              <a:cxn ang="T62">
                                <a:pos x="T32" y="T33"/>
                              </a:cxn>
                              <a:cxn ang="T63">
                                <a:pos x="T34" y="T35"/>
                              </a:cxn>
                              <a:cxn ang="T64">
                                <a:pos x="T36" y="T37"/>
                              </a:cxn>
                              <a:cxn ang="T65">
                                <a:pos x="T38" y="T39"/>
                              </a:cxn>
                              <a:cxn ang="T66">
                                <a:pos x="T40" y="T41"/>
                              </a:cxn>
                              <a:cxn ang="T67">
                                <a:pos x="T42" y="T43"/>
                              </a:cxn>
                              <a:cxn ang="T68">
                                <a:pos x="T44" y="T45"/>
                              </a:cxn>
                            </a:cxnLst>
                            <a:rect l="T69" t="T70" r="T71" b="T72"/>
                            <a:pathLst>
                              <a:path w="1324" h="766">
                                <a:moveTo>
                                  <a:pt x="0" y="0"/>
                                </a:moveTo>
                                <a:lnTo>
                                  <a:pt x="0" y="766"/>
                                </a:lnTo>
                                <a:lnTo>
                                  <a:pt x="1316" y="749"/>
                                </a:lnTo>
                                <a:lnTo>
                                  <a:pt x="1324" y="696"/>
                                </a:lnTo>
                                <a:lnTo>
                                  <a:pt x="1320" y="653"/>
                                </a:lnTo>
                                <a:lnTo>
                                  <a:pt x="1312" y="614"/>
                                </a:lnTo>
                                <a:lnTo>
                                  <a:pt x="1292" y="565"/>
                                </a:lnTo>
                                <a:lnTo>
                                  <a:pt x="1221" y="564"/>
                                </a:lnTo>
                                <a:lnTo>
                                  <a:pt x="1147" y="567"/>
                                </a:lnTo>
                                <a:lnTo>
                                  <a:pt x="1106" y="552"/>
                                </a:lnTo>
                                <a:lnTo>
                                  <a:pt x="1039" y="552"/>
                                </a:lnTo>
                                <a:lnTo>
                                  <a:pt x="991" y="549"/>
                                </a:lnTo>
                                <a:lnTo>
                                  <a:pt x="956" y="534"/>
                                </a:lnTo>
                                <a:lnTo>
                                  <a:pt x="933" y="509"/>
                                </a:lnTo>
                                <a:lnTo>
                                  <a:pt x="900" y="512"/>
                                </a:lnTo>
                                <a:lnTo>
                                  <a:pt x="836" y="481"/>
                                </a:lnTo>
                                <a:lnTo>
                                  <a:pt x="760" y="390"/>
                                </a:lnTo>
                                <a:lnTo>
                                  <a:pt x="690" y="299"/>
                                </a:lnTo>
                                <a:lnTo>
                                  <a:pt x="656" y="241"/>
                                </a:lnTo>
                                <a:lnTo>
                                  <a:pt x="626" y="152"/>
                                </a:lnTo>
                                <a:lnTo>
                                  <a:pt x="597" y="72"/>
                                </a:lnTo>
                                <a:lnTo>
                                  <a:pt x="520" y="0"/>
                                </a:lnTo>
                                <a:lnTo>
                                  <a:pt x="0" y="0"/>
                                </a:lnTo>
                              </a:path>
                            </a:pathLst>
                          </a:custGeom>
                          <a:solidFill>
                            <a:srgbClr val="000000"/>
                          </a:solidFill>
                          <a:ln>
                            <a:noFill/>
                          </a:ln>
                          <a:extLst>
                            <a:ext uri="{91240B29-F687-4F45-9708-019B960494DF}">
                              <a14:hiddenLine xmlns:a14="http://schemas.microsoft.com/office/drawing/2010/main" w="3810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/>
                          <a:lstStyle>
                            <a:lvl1pPr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1pPr>
                            <a:lvl2pPr marL="742950" indent="-28575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2pPr>
                            <a:lvl3pPr marL="11430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3pPr>
                            <a:lvl4pPr marL="16002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4pPr>
                            <a:lvl5pPr marL="20574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9pPr>
                          </a:lstStyle>
                          <a:p>
                            <a:pPr eaLnBrk="1" hangingPunct="1"/>
                            <a:endParaRPr lang="ko-KR" altLang="en-US"/>
                          </a:p>
                        </p:txBody>
                      </p:sp>
                      <p:grpSp>
                        <p:nvGrpSpPr>
                          <p:cNvPr id="20599" name="Group 306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68" y="0"/>
                            <a:ext cx="453" cy="601"/>
                            <a:chOff x="168" y="0"/>
                            <a:chExt cx="453" cy="601"/>
                          </a:xfrm>
                        </p:grpSpPr>
                        <p:sp>
                          <p:nvSpPr>
                            <p:cNvPr id="20600" name="Freeform 307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183" y="568"/>
                              <a:ext cx="119" cy="102"/>
                            </a:xfrm>
                            <a:custGeom>
                              <a:avLst/>
                              <a:gdLst>
                                <a:gd name="T0" fmla="*/ 0 w 118"/>
                                <a:gd name="T1" fmla="*/ 80 h 101"/>
                                <a:gd name="T2" fmla="*/ 30 w 118"/>
                                <a:gd name="T3" fmla="*/ 0 h 101"/>
                                <a:gd name="T4" fmla="*/ 119 w 118"/>
                                <a:gd name="T5" fmla="*/ 28 h 101"/>
                                <a:gd name="T6" fmla="*/ 96 w 118"/>
                                <a:gd name="T7" fmla="*/ 102 h 101"/>
                                <a:gd name="T8" fmla="*/ 0 w 118"/>
                                <a:gd name="T9" fmla="*/ 85 h 101"/>
                                <a:gd name="T10" fmla="*/ 0 60000 65536"/>
                                <a:gd name="T11" fmla="*/ 0 60000 65536"/>
                                <a:gd name="T12" fmla="*/ 0 60000 65536"/>
                                <a:gd name="T13" fmla="*/ 0 60000 65536"/>
                                <a:gd name="T14" fmla="*/ 0 60000 65536"/>
                                <a:gd name="T15" fmla="*/ 0 w 118"/>
                                <a:gd name="T16" fmla="*/ 0 h 101"/>
                                <a:gd name="T17" fmla="*/ 118 w 118"/>
                                <a:gd name="T18" fmla="*/ 101 h 101"/>
                              </a:gdLst>
                              <a:ahLst/>
                              <a:cxnLst>
                                <a:cxn ang="T10">
                                  <a:pos x="T0" y="T1"/>
                                </a:cxn>
                                <a:cxn ang="T11">
                                  <a:pos x="T2" y="T3"/>
                                </a:cxn>
                                <a:cxn ang="T12">
                                  <a:pos x="T4" y="T5"/>
                                </a:cxn>
                                <a:cxn ang="T13">
                                  <a:pos x="T6" y="T7"/>
                                </a:cxn>
                                <a:cxn ang="T14">
                                  <a:pos x="T8" y="T9"/>
                                </a:cxn>
                              </a:cxnLst>
                              <a:rect l="T15" t="T16" r="T17" b="T18"/>
                              <a:pathLst>
                                <a:path w="118" h="101">
                                  <a:moveTo>
                                    <a:pt x="0" y="79"/>
                                  </a:moveTo>
                                  <a:lnTo>
                                    <a:pt x="30" y="0"/>
                                  </a:lnTo>
                                  <a:lnTo>
                                    <a:pt x="118" y="28"/>
                                  </a:lnTo>
                                  <a:lnTo>
                                    <a:pt x="95" y="101"/>
                                  </a:lnTo>
                                  <a:lnTo>
                                    <a:pt x="0" y="84"/>
                                  </a:lnTo>
                                </a:path>
                              </a:pathLst>
                            </a:custGeom>
                            <a:solidFill>
                              <a:srgbClr val="F8D4B8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381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>
                              <a:lvl1pPr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1pPr>
                              <a:lvl2pPr marL="742950" indent="-28575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2pPr>
                              <a:lvl3pPr marL="11430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3pPr>
                              <a:lvl4pPr marL="16002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4pPr>
                              <a:lvl5pPr marL="20574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5pPr>
                              <a:lvl6pPr marL="25146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6pPr>
                              <a:lvl7pPr marL="29718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7pPr>
                              <a:lvl8pPr marL="34290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8pPr>
                              <a:lvl9pPr marL="38862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9pPr>
                            </a:lstStyle>
                            <a:p>
                              <a:pPr eaLnBrk="1" hangingPunct="1"/>
                              <a:endParaRPr lang="ko-KR" altLang="en-US"/>
                            </a:p>
                          </p:txBody>
                        </p:sp>
                        <p:grpSp>
                          <p:nvGrpSpPr>
                            <p:cNvPr id="20601" name="Group 308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0" y="0"/>
                              <a:ext cx="453" cy="601"/>
                              <a:chOff x="0" y="0"/>
                              <a:chExt cx="453" cy="601"/>
                            </a:xfrm>
                          </p:grpSpPr>
                          <p:sp>
                            <p:nvSpPr>
                              <p:cNvPr id="20602" name="Freeform 309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280" y="304"/>
                                <a:ext cx="343" cy="428"/>
                              </a:xfrm>
                              <a:custGeom>
                                <a:avLst/>
                                <a:gdLst>
                                  <a:gd name="T0" fmla="*/ 320 w 342"/>
                                  <a:gd name="T1" fmla="*/ 168 h 428"/>
                                  <a:gd name="T2" fmla="*/ 335 w 342"/>
                                  <a:gd name="T3" fmla="*/ 150 h 428"/>
                                  <a:gd name="T4" fmla="*/ 343 w 342"/>
                                  <a:gd name="T5" fmla="*/ 124 h 428"/>
                                  <a:gd name="T6" fmla="*/ 343 w 342"/>
                                  <a:gd name="T7" fmla="*/ 84 h 428"/>
                                  <a:gd name="T8" fmla="*/ 338 w 342"/>
                                  <a:gd name="T9" fmla="*/ 36 h 428"/>
                                  <a:gd name="T10" fmla="*/ 325 w 342"/>
                                  <a:gd name="T11" fmla="*/ 0 h 428"/>
                                  <a:gd name="T12" fmla="*/ 18 w 342"/>
                                  <a:gd name="T13" fmla="*/ 273 h 428"/>
                                  <a:gd name="T14" fmla="*/ 0 w 342"/>
                                  <a:gd name="T15" fmla="*/ 360 h 428"/>
                                  <a:gd name="T16" fmla="*/ 144 w 342"/>
                                  <a:gd name="T17" fmla="*/ 420 h 428"/>
                                  <a:gd name="T18" fmla="*/ 168 w 342"/>
                                  <a:gd name="T19" fmla="*/ 415 h 428"/>
                                  <a:gd name="T20" fmla="*/ 198 w 342"/>
                                  <a:gd name="T21" fmla="*/ 428 h 428"/>
                                  <a:gd name="T22" fmla="*/ 227 w 342"/>
                                  <a:gd name="T23" fmla="*/ 428 h 428"/>
                                  <a:gd name="T24" fmla="*/ 257 w 342"/>
                                  <a:gd name="T25" fmla="*/ 403 h 428"/>
                                  <a:gd name="T26" fmla="*/ 276 w 342"/>
                                  <a:gd name="T27" fmla="*/ 354 h 428"/>
                                  <a:gd name="T28" fmla="*/ 289 w 342"/>
                                  <a:gd name="T29" fmla="*/ 312 h 428"/>
                                  <a:gd name="T30" fmla="*/ 301 w 342"/>
                                  <a:gd name="T31" fmla="*/ 288 h 428"/>
                                  <a:gd name="T32" fmla="*/ 313 w 342"/>
                                  <a:gd name="T33" fmla="*/ 246 h 428"/>
                                  <a:gd name="T34" fmla="*/ 319 w 342"/>
                                  <a:gd name="T35" fmla="*/ 206 h 428"/>
                                  <a:gd name="T36" fmla="*/ 320 w 342"/>
                                  <a:gd name="T37" fmla="*/ 171 h 428"/>
                                  <a:gd name="T38" fmla="*/ 0 60000 65536"/>
                                  <a:gd name="T39" fmla="*/ 0 60000 65536"/>
                                  <a:gd name="T40" fmla="*/ 0 60000 65536"/>
                                  <a:gd name="T41" fmla="*/ 0 60000 65536"/>
                                  <a:gd name="T42" fmla="*/ 0 60000 65536"/>
                                  <a:gd name="T43" fmla="*/ 0 60000 65536"/>
                                  <a:gd name="T44" fmla="*/ 0 60000 65536"/>
                                  <a:gd name="T45" fmla="*/ 0 60000 65536"/>
                                  <a:gd name="T46" fmla="*/ 0 60000 65536"/>
                                  <a:gd name="T47" fmla="*/ 0 60000 65536"/>
                                  <a:gd name="T48" fmla="*/ 0 60000 65536"/>
                                  <a:gd name="T49" fmla="*/ 0 60000 65536"/>
                                  <a:gd name="T50" fmla="*/ 0 60000 65536"/>
                                  <a:gd name="T51" fmla="*/ 0 60000 65536"/>
                                  <a:gd name="T52" fmla="*/ 0 60000 65536"/>
                                  <a:gd name="T53" fmla="*/ 0 60000 65536"/>
                                  <a:gd name="T54" fmla="*/ 0 60000 65536"/>
                                  <a:gd name="T55" fmla="*/ 0 60000 65536"/>
                                  <a:gd name="T56" fmla="*/ 0 60000 65536"/>
                                  <a:gd name="T57" fmla="*/ 0 w 342"/>
                                  <a:gd name="T58" fmla="*/ 0 h 428"/>
                                  <a:gd name="T59" fmla="*/ 342 w 342"/>
                                  <a:gd name="T60" fmla="*/ 428 h 428"/>
                                </a:gdLst>
                                <a:ahLst/>
                                <a:cxnLst>
                                  <a:cxn ang="T38">
                                    <a:pos x="T0" y="T1"/>
                                  </a:cxn>
                                  <a:cxn ang="T39">
                                    <a:pos x="T2" y="T3"/>
                                  </a:cxn>
                                  <a:cxn ang="T40">
                                    <a:pos x="T4" y="T5"/>
                                  </a:cxn>
                                  <a:cxn ang="T41">
                                    <a:pos x="T6" y="T7"/>
                                  </a:cxn>
                                  <a:cxn ang="T42">
                                    <a:pos x="T8" y="T9"/>
                                  </a:cxn>
                                  <a:cxn ang="T43">
                                    <a:pos x="T10" y="T11"/>
                                  </a:cxn>
                                  <a:cxn ang="T44">
                                    <a:pos x="T12" y="T13"/>
                                  </a:cxn>
                                  <a:cxn ang="T45">
                                    <a:pos x="T14" y="T15"/>
                                  </a:cxn>
                                  <a:cxn ang="T46">
                                    <a:pos x="T16" y="T17"/>
                                  </a:cxn>
                                  <a:cxn ang="T47">
                                    <a:pos x="T18" y="T19"/>
                                  </a:cxn>
                                  <a:cxn ang="T48">
                                    <a:pos x="T20" y="T21"/>
                                  </a:cxn>
                                  <a:cxn ang="T49">
                                    <a:pos x="T22" y="T23"/>
                                  </a:cxn>
                                  <a:cxn ang="T50">
                                    <a:pos x="T24" y="T25"/>
                                  </a:cxn>
                                  <a:cxn ang="T51">
                                    <a:pos x="T26" y="T27"/>
                                  </a:cxn>
                                  <a:cxn ang="T52">
                                    <a:pos x="T28" y="T29"/>
                                  </a:cxn>
                                  <a:cxn ang="T53">
                                    <a:pos x="T30" y="T31"/>
                                  </a:cxn>
                                  <a:cxn ang="T54">
                                    <a:pos x="T32" y="T33"/>
                                  </a:cxn>
                                  <a:cxn ang="T55">
                                    <a:pos x="T34" y="T35"/>
                                  </a:cxn>
                                  <a:cxn ang="T56">
                                    <a:pos x="T36" y="T37"/>
                                  </a:cxn>
                                </a:cxnLst>
                                <a:rect l="T57" t="T58" r="T59" b="T60"/>
                                <a:pathLst>
                                  <a:path w="342" h="428">
                                    <a:moveTo>
                                      <a:pt x="319" y="168"/>
                                    </a:moveTo>
                                    <a:lnTo>
                                      <a:pt x="334" y="150"/>
                                    </a:lnTo>
                                    <a:lnTo>
                                      <a:pt x="342" y="124"/>
                                    </a:lnTo>
                                    <a:lnTo>
                                      <a:pt x="342" y="84"/>
                                    </a:lnTo>
                                    <a:lnTo>
                                      <a:pt x="337" y="36"/>
                                    </a:lnTo>
                                    <a:lnTo>
                                      <a:pt x="324" y="0"/>
                                    </a:lnTo>
                                    <a:lnTo>
                                      <a:pt x="18" y="273"/>
                                    </a:lnTo>
                                    <a:lnTo>
                                      <a:pt x="0" y="360"/>
                                    </a:lnTo>
                                    <a:lnTo>
                                      <a:pt x="144" y="420"/>
                                    </a:lnTo>
                                    <a:lnTo>
                                      <a:pt x="168" y="415"/>
                                    </a:lnTo>
                                    <a:lnTo>
                                      <a:pt x="197" y="428"/>
                                    </a:lnTo>
                                    <a:lnTo>
                                      <a:pt x="226" y="428"/>
                                    </a:lnTo>
                                    <a:lnTo>
                                      <a:pt x="256" y="403"/>
                                    </a:lnTo>
                                    <a:lnTo>
                                      <a:pt x="275" y="354"/>
                                    </a:lnTo>
                                    <a:lnTo>
                                      <a:pt x="288" y="312"/>
                                    </a:lnTo>
                                    <a:lnTo>
                                      <a:pt x="300" y="288"/>
                                    </a:lnTo>
                                    <a:lnTo>
                                      <a:pt x="312" y="246"/>
                                    </a:lnTo>
                                    <a:lnTo>
                                      <a:pt x="318" y="206"/>
                                    </a:lnTo>
                                    <a:lnTo>
                                      <a:pt x="319" y="171"/>
                                    </a:lnTo>
                                  </a:path>
                                </a:pathLst>
                              </a:custGeom>
                              <a:solidFill>
                                <a:srgbClr val="F0B490"/>
                              </a:solidFill>
                              <a:ln>
                                <a:noFill/>
                              </a:ln>
                              <a:extLst>
                                <a:ext uri="{91240B29-F687-4F45-9708-019B960494DF}">
                                  <a14:hiddenLine xmlns:a14="http://schemas.microsoft.com/office/drawing/2010/main" w="3810">
                                    <a:solidFill>
                                      <a:srgbClr val="000000"/>
                                    </a:solidFill>
                                    <a:round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  <p:txBody>
                              <a:bodyPr/>
                              <a:lstStyle>
                                <a:lvl1pPr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1pPr>
                                <a:lvl2pPr marL="742950" indent="-28575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2pPr>
                                <a:lvl3pPr marL="11430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3pPr>
                                <a:lvl4pPr marL="16002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4pPr>
                                <a:lvl5pPr marL="20574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5pPr>
                                <a:lvl6pPr marL="25146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6pPr>
                                <a:lvl7pPr marL="29718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7pPr>
                                <a:lvl8pPr marL="34290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8pPr>
                                <a:lvl9pPr marL="38862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9pPr>
                              </a:lstStyle>
                              <a:p>
                                <a:pPr eaLnBrk="1" hangingPunct="1"/>
                                <a:endParaRPr lang="ko-KR" altLang="en-US"/>
                              </a:p>
                            </p:txBody>
                          </p:sp>
                          <p:sp>
                            <p:nvSpPr>
                              <p:cNvPr id="20603" name="Freeform 310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441" y="428"/>
                                <a:ext cx="76" cy="139"/>
                              </a:xfrm>
                              <a:custGeom>
                                <a:avLst/>
                                <a:gdLst>
                                  <a:gd name="T0" fmla="*/ 0 w 75"/>
                                  <a:gd name="T1" fmla="*/ 133 h 138"/>
                                  <a:gd name="T2" fmla="*/ 34 w 75"/>
                                  <a:gd name="T3" fmla="*/ 130 h 138"/>
                                  <a:gd name="T4" fmla="*/ 61 w 75"/>
                                  <a:gd name="T5" fmla="*/ 139 h 138"/>
                                  <a:gd name="T6" fmla="*/ 49 w 75"/>
                                  <a:gd name="T7" fmla="*/ 114 h 138"/>
                                  <a:gd name="T8" fmla="*/ 49 w 75"/>
                                  <a:gd name="T9" fmla="*/ 66 h 138"/>
                                  <a:gd name="T10" fmla="*/ 76 w 75"/>
                                  <a:gd name="T11" fmla="*/ 0 h 138"/>
                                  <a:gd name="T12" fmla="*/ 6 w 75"/>
                                  <a:gd name="T13" fmla="*/ 17 h 138"/>
                                  <a:gd name="T14" fmla="*/ 1 w 75"/>
                                  <a:gd name="T15" fmla="*/ 137 h 138"/>
                                  <a:gd name="T16" fmla="*/ 0 60000 65536"/>
                                  <a:gd name="T17" fmla="*/ 0 60000 65536"/>
                                  <a:gd name="T18" fmla="*/ 0 60000 65536"/>
                                  <a:gd name="T19" fmla="*/ 0 60000 65536"/>
                                  <a:gd name="T20" fmla="*/ 0 60000 65536"/>
                                  <a:gd name="T21" fmla="*/ 0 60000 65536"/>
                                  <a:gd name="T22" fmla="*/ 0 60000 65536"/>
                                  <a:gd name="T23" fmla="*/ 0 60000 65536"/>
                                  <a:gd name="T24" fmla="*/ 0 w 75"/>
                                  <a:gd name="T25" fmla="*/ 0 h 138"/>
                                  <a:gd name="T26" fmla="*/ 75 w 75"/>
                                  <a:gd name="T27" fmla="*/ 138 h 138"/>
                                </a:gdLst>
                                <a:ahLst/>
                                <a:cxnLst>
                                  <a:cxn ang="T16">
                                    <a:pos x="T0" y="T1"/>
                                  </a:cxn>
                                  <a:cxn ang="T17">
                                    <a:pos x="T2" y="T3"/>
                                  </a:cxn>
                                  <a:cxn ang="T18">
                                    <a:pos x="T4" y="T5"/>
                                  </a:cxn>
                                  <a:cxn ang="T19">
                                    <a:pos x="T6" y="T7"/>
                                  </a:cxn>
                                  <a:cxn ang="T20">
                                    <a:pos x="T8" y="T9"/>
                                  </a:cxn>
                                  <a:cxn ang="T21">
                                    <a:pos x="T10" y="T11"/>
                                  </a:cxn>
                                  <a:cxn ang="T22">
                                    <a:pos x="T12" y="T13"/>
                                  </a:cxn>
                                  <a:cxn ang="T23">
                                    <a:pos x="T14" y="T15"/>
                                  </a:cxn>
                                </a:cxnLst>
                                <a:rect l="T24" t="T25" r="T26" b="T27"/>
                                <a:pathLst>
                                  <a:path w="75" h="138">
                                    <a:moveTo>
                                      <a:pt x="0" y="132"/>
                                    </a:moveTo>
                                    <a:lnTo>
                                      <a:pt x="34" y="129"/>
                                    </a:lnTo>
                                    <a:lnTo>
                                      <a:pt x="60" y="138"/>
                                    </a:lnTo>
                                    <a:lnTo>
                                      <a:pt x="48" y="113"/>
                                    </a:lnTo>
                                    <a:lnTo>
                                      <a:pt x="48" y="66"/>
                                    </a:lnTo>
                                    <a:lnTo>
                                      <a:pt x="75" y="0"/>
                                    </a:lnTo>
                                    <a:lnTo>
                                      <a:pt x="6" y="17"/>
                                    </a:lnTo>
                                    <a:lnTo>
                                      <a:pt x="1" y="136"/>
                                    </a:lnTo>
                                  </a:path>
                                </a:pathLst>
                              </a:custGeom>
                              <a:solidFill>
                                <a:srgbClr val="C88858"/>
                              </a:solidFill>
                              <a:ln>
                                <a:noFill/>
                              </a:ln>
                              <a:extLst>
                                <a:ext uri="{91240B29-F687-4F45-9708-019B960494DF}">
                                  <a14:hiddenLine xmlns:a14="http://schemas.microsoft.com/office/drawing/2010/main" w="3810">
                                    <a:solidFill>
                                      <a:srgbClr val="000000"/>
                                    </a:solidFill>
                                    <a:round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  <p:txBody>
                              <a:bodyPr/>
                              <a:lstStyle>
                                <a:lvl1pPr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1pPr>
                                <a:lvl2pPr marL="742950" indent="-28575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2pPr>
                                <a:lvl3pPr marL="11430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3pPr>
                                <a:lvl4pPr marL="16002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4pPr>
                                <a:lvl5pPr marL="20574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5pPr>
                                <a:lvl6pPr marL="25146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6pPr>
                                <a:lvl7pPr marL="29718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7pPr>
                                <a:lvl8pPr marL="34290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8pPr>
                                <a:lvl9pPr marL="38862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9pPr>
                              </a:lstStyle>
                              <a:p>
                                <a:pPr eaLnBrk="1" hangingPunct="1"/>
                                <a:endParaRPr lang="ko-KR" altLang="en-US"/>
                              </a:p>
                            </p:txBody>
                          </p:sp>
                          <p:grpSp>
                            <p:nvGrpSpPr>
                              <p:cNvPr id="20604" name="Group 311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0" y="0"/>
                                <a:ext cx="450" cy="493"/>
                                <a:chOff x="0" y="0"/>
                                <a:chExt cx="450" cy="493"/>
                              </a:xfrm>
                            </p:grpSpPr>
                            <p:sp>
                              <p:nvSpPr>
                                <p:cNvPr id="20605" name="Freeform 312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80" y="149"/>
                                  <a:ext cx="440" cy="476"/>
                                </a:xfrm>
                                <a:custGeom>
                                  <a:avLst/>
                                  <a:gdLst>
                                    <a:gd name="T0" fmla="*/ 198 w 437"/>
                                    <a:gd name="T1" fmla="*/ 473 h 476"/>
                                    <a:gd name="T2" fmla="*/ 214 w 437"/>
                                    <a:gd name="T3" fmla="*/ 464 h 476"/>
                                    <a:gd name="T4" fmla="*/ 230 w 437"/>
                                    <a:gd name="T5" fmla="*/ 454 h 476"/>
                                    <a:gd name="T6" fmla="*/ 244 w 437"/>
                                    <a:gd name="T7" fmla="*/ 441 h 476"/>
                                    <a:gd name="T8" fmla="*/ 259 w 437"/>
                                    <a:gd name="T9" fmla="*/ 432 h 476"/>
                                    <a:gd name="T10" fmla="*/ 286 w 437"/>
                                    <a:gd name="T11" fmla="*/ 412 h 476"/>
                                    <a:gd name="T12" fmla="*/ 302 w 437"/>
                                    <a:gd name="T13" fmla="*/ 392 h 476"/>
                                    <a:gd name="T14" fmla="*/ 308 w 437"/>
                                    <a:gd name="T15" fmla="*/ 368 h 476"/>
                                    <a:gd name="T16" fmla="*/ 309 w 437"/>
                                    <a:gd name="T17" fmla="*/ 340 h 476"/>
                                    <a:gd name="T18" fmla="*/ 311 w 437"/>
                                    <a:gd name="T19" fmla="*/ 317 h 476"/>
                                    <a:gd name="T20" fmla="*/ 327 w 437"/>
                                    <a:gd name="T21" fmla="*/ 300 h 476"/>
                                    <a:gd name="T22" fmla="*/ 345 w 437"/>
                                    <a:gd name="T23" fmla="*/ 276 h 476"/>
                                    <a:gd name="T24" fmla="*/ 362 w 437"/>
                                    <a:gd name="T25" fmla="*/ 279 h 476"/>
                                    <a:gd name="T26" fmla="*/ 369 w 437"/>
                                    <a:gd name="T27" fmla="*/ 304 h 476"/>
                                    <a:gd name="T28" fmla="*/ 363 w 437"/>
                                    <a:gd name="T29" fmla="*/ 329 h 476"/>
                                    <a:gd name="T30" fmla="*/ 383 w 437"/>
                                    <a:gd name="T31" fmla="*/ 336 h 476"/>
                                    <a:gd name="T32" fmla="*/ 391 w 437"/>
                                    <a:gd name="T33" fmla="*/ 312 h 476"/>
                                    <a:gd name="T34" fmla="*/ 392 w 437"/>
                                    <a:gd name="T35" fmla="*/ 292 h 476"/>
                                    <a:gd name="T36" fmla="*/ 409 w 437"/>
                                    <a:gd name="T37" fmla="*/ 276 h 476"/>
                                    <a:gd name="T38" fmla="*/ 408 w 437"/>
                                    <a:gd name="T39" fmla="*/ 245 h 476"/>
                                    <a:gd name="T40" fmla="*/ 409 w 437"/>
                                    <a:gd name="T41" fmla="*/ 226 h 476"/>
                                    <a:gd name="T42" fmla="*/ 419 w 437"/>
                                    <a:gd name="T43" fmla="*/ 206 h 476"/>
                                    <a:gd name="T44" fmla="*/ 435 w 437"/>
                                    <a:gd name="T45" fmla="*/ 180 h 476"/>
                                    <a:gd name="T46" fmla="*/ 440 w 437"/>
                                    <a:gd name="T47" fmla="*/ 148 h 476"/>
                                    <a:gd name="T48" fmla="*/ 431 w 437"/>
                                    <a:gd name="T49" fmla="*/ 117 h 476"/>
                                    <a:gd name="T50" fmla="*/ 428 w 437"/>
                                    <a:gd name="T51" fmla="*/ 72 h 476"/>
                                    <a:gd name="T52" fmla="*/ 421 w 437"/>
                                    <a:gd name="T53" fmla="*/ 44 h 476"/>
                                    <a:gd name="T54" fmla="*/ 391 w 437"/>
                                    <a:gd name="T55" fmla="*/ 14 h 476"/>
                                    <a:gd name="T56" fmla="*/ 351 w 437"/>
                                    <a:gd name="T57" fmla="*/ 5 h 476"/>
                                    <a:gd name="T58" fmla="*/ 315 w 437"/>
                                    <a:gd name="T59" fmla="*/ 0 h 476"/>
                                    <a:gd name="T60" fmla="*/ 195 w 437"/>
                                    <a:gd name="T61" fmla="*/ 14 h 476"/>
                                    <a:gd name="T62" fmla="*/ 125 w 437"/>
                                    <a:gd name="T63" fmla="*/ 20 h 476"/>
                                    <a:gd name="T64" fmla="*/ 68 w 437"/>
                                    <a:gd name="T65" fmla="*/ 88 h 476"/>
                                    <a:gd name="T66" fmla="*/ 18 w 437"/>
                                    <a:gd name="T67" fmla="*/ 186 h 476"/>
                                    <a:gd name="T68" fmla="*/ 2 w 437"/>
                                    <a:gd name="T69" fmla="*/ 284 h 476"/>
                                    <a:gd name="T70" fmla="*/ 0 w 437"/>
                                    <a:gd name="T71" fmla="*/ 328 h 476"/>
                                    <a:gd name="T72" fmla="*/ 15 w 437"/>
                                    <a:gd name="T73" fmla="*/ 392 h 476"/>
                                    <a:gd name="T74" fmla="*/ 24 w 437"/>
                                    <a:gd name="T75" fmla="*/ 427 h 476"/>
                                    <a:gd name="T76" fmla="*/ 55 w 437"/>
                                    <a:gd name="T77" fmla="*/ 444 h 476"/>
                                    <a:gd name="T78" fmla="*/ 130 w 437"/>
                                    <a:gd name="T79" fmla="*/ 462 h 476"/>
                                    <a:gd name="T80" fmla="*/ 181 w 437"/>
                                    <a:gd name="T81" fmla="*/ 476 h 476"/>
                                    <a:gd name="T82" fmla="*/ 201 w 437"/>
                                    <a:gd name="T83" fmla="*/ 473 h 476"/>
                                    <a:gd name="T84" fmla="*/ 0 60000 65536"/>
                                    <a:gd name="T85" fmla="*/ 0 60000 65536"/>
                                    <a:gd name="T86" fmla="*/ 0 60000 65536"/>
                                    <a:gd name="T87" fmla="*/ 0 60000 65536"/>
                                    <a:gd name="T88" fmla="*/ 0 60000 65536"/>
                                    <a:gd name="T89" fmla="*/ 0 60000 65536"/>
                                    <a:gd name="T90" fmla="*/ 0 60000 65536"/>
                                    <a:gd name="T91" fmla="*/ 0 60000 65536"/>
                                    <a:gd name="T92" fmla="*/ 0 60000 65536"/>
                                    <a:gd name="T93" fmla="*/ 0 60000 65536"/>
                                    <a:gd name="T94" fmla="*/ 0 60000 65536"/>
                                    <a:gd name="T95" fmla="*/ 0 60000 65536"/>
                                    <a:gd name="T96" fmla="*/ 0 60000 65536"/>
                                    <a:gd name="T97" fmla="*/ 0 60000 65536"/>
                                    <a:gd name="T98" fmla="*/ 0 60000 65536"/>
                                    <a:gd name="T99" fmla="*/ 0 60000 65536"/>
                                    <a:gd name="T100" fmla="*/ 0 60000 65536"/>
                                    <a:gd name="T101" fmla="*/ 0 60000 65536"/>
                                    <a:gd name="T102" fmla="*/ 0 60000 65536"/>
                                    <a:gd name="T103" fmla="*/ 0 60000 65536"/>
                                    <a:gd name="T104" fmla="*/ 0 60000 65536"/>
                                    <a:gd name="T105" fmla="*/ 0 60000 65536"/>
                                    <a:gd name="T106" fmla="*/ 0 60000 65536"/>
                                    <a:gd name="T107" fmla="*/ 0 60000 65536"/>
                                    <a:gd name="T108" fmla="*/ 0 60000 65536"/>
                                    <a:gd name="T109" fmla="*/ 0 60000 65536"/>
                                    <a:gd name="T110" fmla="*/ 0 60000 65536"/>
                                    <a:gd name="T111" fmla="*/ 0 60000 65536"/>
                                    <a:gd name="T112" fmla="*/ 0 60000 65536"/>
                                    <a:gd name="T113" fmla="*/ 0 60000 65536"/>
                                    <a:gd name="T114" fmla="*/ 0 60000 65536"/>
                                    <a:gd name="T115" fmla="*/ 0 60000 65536"/>
                                    <a:gd name="T116" fmla="*/ 0 60000 65536"/>
                                    <a:gd name="T117" fmla="*/ 0 60000 65536"/>
                                    <a:gd name="T118" fmla="*/ 0 60000 65536"/>
                                    <a:gd name="T119" fmla="*/ 0 60000 65536"/>
                                    <a:gd name="T120" fmla="*/ 0 60000 65536"/>
                                    <a:gd name="T121" fmla="*/ 0 60000 65536"/>
                                    <a:gd name="T122" fmla="*/ 0 60000 65536"/>
                                    <a:gd name="T123" fmla="*/ 0 60000 65536"/>
                                    <a:gd name="T124" fmla="*/ 0 60000 65536"/>
                                    <a:gd name="T125" fmla="*/ 0 60000 65536"/>
                                    <a:gd name="T126" fmla="*/ 0 w 437"/>
                                    <a:gd name="T127" fmla="*/ 0 h 476"/>
                                    <a:gd name="T128" fmla="*/ 437 w 437"/>
                                    <a:gd name="T129" fmla="*/ 476 h 476"/>
                                  </a:gdLst>
                                  <a:ahLst/>
                                  <a:cxnLst>
                                    <a:cxn ang="T84">
                                      <a:pos x="T0" y="T1"/>
                                    </a:cxn>
                                    <a:cxn ang="T85">
                                      <a:pos x="T2" y="T3"/>
                                    </a:cxn>
                                    <a:cxn ang="T86">
                                      <a:pos x="T4" y="T5"/>
                                    </a:cxn>
                                    <a:cxn ang="T87">
                                      <a:pos x="T6" y="T7"/>
                                    </a:cxn>
                                    <a:cxn ang="T88">
                                      <a:pos x="T8" y="T9"/>
                                    </a:cxn>
                                    <a:cxn ang="T89">
                                      <a:pos x="T10" y="T11"/>
                                    </a:cxn>
                                    <a:cxn ang="T90">
                                      <a:pos x="T12" y="T13"/>
                                    </a:cxn>
                                    <a:cxn ang="T91">
                                      <a:pos x="T14" y="T15"/>
                                    </a:cxn>
                                    <a:cxn ang="T92">
                                      <a:pos x="T16" y="T17"/>
                                    </a:cxn>
                                    <a:cxn ang="T93">
                                      <a:pos x="T18" y="T19"/>
                                    </a:cxn>
                                    <a:cxn ang="T94">
                                      <a:pos x="T20" y="T21"/>
                                    </a:cxn>
                                    <a:cxn ang="T95">
                                      <a:pos x="T22" y="T23"/>
                                    </a:cxn>
                                    <a:cxn ang="T96">
                                      <a:pos x="T24" y="T25"/>
                                    </a:cxn>
                                    <a:cxn ang="T97">
                                      <a:pos x="T26" y="T27"/>
                                    </a:cxn>
                                    <a:cxn ang="T98">
                                      <a:pos x="T28" y="T29"/>
                                    </a:cxn>
                                    <a:cxn ang="T99">
                                      <a:pos x="T30" y="T31"/>
                                    </a:cxn>
                                    <a:cxn ang="T100">
                                      <a:pos x="T32" y="T33"/>
                                    </a:cxn>
                                    <a:cxn ang="T101">
                                      <a:pos x="T34" y="T35"/>
                                    </a:cxn>
                                    <a:cxn ang="T102">
                                      <a:pos x="T36" y="T37"/>
                                    </a:cxn>
                                    <a:cxn ang="T103">
                                      <a:pos x="T38" y="T39"/>
                                    </a:cxn>
                                    <a:cxn ang="T104">
                                      <a:pos x="T40" y="T41"/>
                                    </a:cxn>
                                    <a:cxn ang="T105">
                                      <a:pos x="T42" y="T43"/>
                                    </a:cxn>
                                    <a:cxn ang="T106">
                                      <a:pos x="T44" y="T45"/>
                                    </a:cxn>
                                    <a:cxn ang="T107">
                                      <a:pos x="T46" y="T47"/>
                                    </a:cxn>
                                    <a:cxn ang="T108">
                                      <a:pos x="T48" y="T49"/>
                                    </a:cxn>
                                    <a:cxn ang="T109">
                                      <a:pos x="T50" y="T51"/>
                                    </a:cxn>
                                    <a:cxn ang="T110">
                                      <a:pos x="T52" y="T53"/>
                                    </a:cxn>
                                    <a:cxn ang="T111">
                                      <a:pos x="T54" y="T55"/>
                                    </a:cxn>
                                    <a:cxn ang="T112">
                                      <a:pos x="T56" y="T57"/>
                                    </a:cxn>
                                    <a:cxn ang="T113">
                                      <a:pos x="T58" y="T59"/>
                                    </a:cxn>
                                    <a:cxn ang="T114">
                                      <a:pos x="T60" y="T61"/>
                                    </a:cxn>
                                    <a:cxn ang="T115">
                                      <a:pos x="T62" y="T63"/>
                                    </a:cxn>
                                    <a:cxn ang="T116">
                                      <a:pos x="T64" y="T65"/>
                                    </a:cxn>
                                    <a:cxn ang="T117">
                                      <a:pos x="T66" y="T67"/>
                                    </a:cxn>
                                    <a:cxn ang="T118">
                                      <a:pos x="T68" y="T69"/>
                                    </a:cxn>
                                    <a:cxn ang="T119">
                                      <a:pos x="T70" y="T71"/>
                                    </a:cxn>
                                    <a:cxn ang="T120">
                                      <a:pos x="T72" y="T73"/>
                                    </a:cxn>
                                    <a:cxn ang="T121">
                                      <a:pos x="T74" y="T75"/>
                                    </a:cxn>
                                    <a:cxn ang="T122">
                                      <a:pos x="T76" y="T77"/>
                                    </a:cxn>
                                    <a:cxn ang="T123">
                                      <a:pos x="T78" y="T79"/>
                                    </a:cxn>
                                    <a:cxn ang="T124">
                                      <a:pos x="T80" y="T81"/>
                                    </a:cxn>
                                    <a:cxn ang="T125">
                                      <a:pos x="T82" y="T83"/>
                                    </a:cxn>
                                  </a:cxnLst>
                                  <a:rect l="T126" t="T127" r="T128" b="T129"/>
                                  <a:pathLst>
                                    <a:path w="437" h="476">
                                      <a:moveTo>
                                        <a:pt x="197" y="473"/>
                                      </a:moveTo>
                                      <a:lnTo>
                                        <a:pt x="213" y="464"/>
                                      </a:lnTo>
                                      <a:lnTo>
                                        <a:pt x="228" y="454"/>
                                      </a:lnTo>
                                      <a:lnTo>
                                        <a:pt x="242" y="441"/>
                                      </a:lnTo>
                                      <a:lnTo>
                                        <a:pt x="257" y="432"/>
                                      </a:lnTo>
                                      <a:lnTo>
                                        <a:pt x="284" y="412"/>
                                      </a:lnTo>
                                      <a:lnTo>
                                        <a:pt x="300" y="392"/>
                                      </a:lnTo>
                                      <a:lnTo>
                                        <a:pt x="306" y="368"/>
                                      </a:lnTo>
                                      <a:lnTo>
                                        <a:pt x="307" y="340"/>
                                      </a:lnTo>
                                      <a:lnTo>
                                        <a:pt x="309" y="317"/>
                                      </a:lnTo>
                                      <a:lnTo>
                                        <a:pt x="325" y="300"/>
                                      </a:lnTo>
                                      <a:lnTo>
                                        <a:pt x="343" y="276"/>
                                      </a:lnTo>
                                      <a:lnTo>
                                        <a:pt x="360" y="279"/>
                                      </a:lnTo>
                                      <a:lnTo>
                                        <a:pt x="366" y="304"/>
                                      </a:lnTo>
                                      <a:lnTo>
                                        <a:pt x="361" y="329"/>
                                      </a:lnTo>
                                      <a:lnTo>
                                        <a:pt x="380" y="336"/>
                                      </a:lnTo>
                                      <a:lnTo>
                                        <a:pt x="388" y="312"/>
                                      </a:lnTo>
                                      <a:lnTo>
                                        <a:pt x="389" y="292"/>
                                      </a:lnTo>
                                      <a:lnTo>
                                        <a:pt x="406" y="276"/>
                                      </a:lnTo>
                                      <a:lnTo>
                                        <a:pt x="405" y="245"/>
                                      </a:lnTo>
                                      <a:lnTo>
                                        <a:pt x="406" y="226"/>
                                      </a:lnTo>
                                      <a:lnTo>
                                        <a:pt x="416" y="206"/>
                                      </a:lnTo>
                                      <a:lnTo>
                                        <a:pt x="432" y="180"/>
                                      </a:lnTo>
                                      <a:lnTo>
                                        <a:pt x="437" y="148"/>
                                      </a:lnTo>
                                      <a:lnTo>
                                        <a:pt x="428" y="117"/>
                                      </a:lnTo>
                                      <a:lnTo>
                                        <a:pt x="425" y="72"/>
                                      </a:lnTo>
                                      <a:lnTo>
                                        <a:pt x="418" y="44"/>
                                      </a:lnTo>
                                      <a:lnTo>
                                        <a:pt x="388" y="14"/>
                                      </a:lnTo>
                                      <a:lnTo>
                                        <a:pt x="349" y="5"/>
                                      </a:lnTo>
                                      <a:lnTo>
                                        <a:pt x="313" y="0"/>
                                      </a:lnTo>
                                      <a:lnTo>
                                        <a:pt x="194" y="14"/>
                                      </a:lnTo>
                                      <a:lnTo>
                                        <a:pt x="124" y="20"/>
                                      </a:lnTo>
                                      <a:lnTo>
                                        <a:pt x="68" y="88"/>
                                      </a:lnTo>
                                      <a:lnTo>
                                        <a:pt x="18" y="186"/>
                                      </a:lnTo>
                                      <a:lnTo>
                                        <a:pt x="2" y="284"/>
                                      </a:lnTo>
                                      <a:lnTo>
                                        <a:pt x="0" y="328"/>
                                      </a:lnTo>
                                      <a:lnTo>
                                        <a:pt x="15" y="392"/>
                                      </a:lnTo>
                                      <a:lnTo>
                                        <a:pt x="24" y="427"/>
                                      </a:lnTo>
                                      <a:lnTo>
                                        <a:pt x="55" y="444"/>
                                      </a:lnTo>
                                      <a:lnTo>
                                        <a:pt x="129" y="462"/>
                                      </a:lnTo>
                                      <a:lnTo>
                                        <a:pt x="180" y="476"/>
                                      </a:lnTo>
                                      <a:lnTo>
                                        <a:pt x="200" y="473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sp>
                              <p:nvSpPr>
                                <p:cNvPr id="20606" name="Freeform 313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70" y="132"/>
                                  <a:ext cx="397" cy="388"/>
                                </a:xfrm>
                                <a:custGeom>
                                  <a:avLst/>
                                  <a:gdLst>
                                    <a:gd name="T0" fmla="*/ 32 w 396"/>
                                    <a:gd name="T1" fmla="*/ 385 h 387"/>
                                    <a:gd name="T2" fmla="*/ 28 w 396"/>
                                    <a:gd name="T3" fmla="*/ 299 h 387"/>
                                    <a:gd name="T4" fmla="*/ 48 w 396"/>
                                    <a:gd name="T5" fmla="*/ 245 h 387"/>
                                    <a:gd name="T6" fmla="*/ 66 w 396"/>
                                    <a:gd name="T7" fmla="*/ 209 h 387"/>
                                    <a:gd name="T8" fmla="*/ 88 w 396"/>
                                    <a:gd name="T9" fmla="*/ 168 h 387"/>
                                    <a:gd name="T10" fmla="*/ 108 w 396"/>
                                    <a:gd name="T11" fmla="*/ 132 h 387"/>
                                    <a:gd name="T12" fmla="*/ 105 w 396"/>
                                    <a:gd name="T13" fmla="*/ 89 h 387"/>
                                    <a:gd name="T14" fmla="*/ 148 w 396"/>
                                    <a:gd name="T15" fmla="*/ 48 h 387"/>
                                    <a:gd name="T16" fmla="*/ 148 w 396"/>
                                    <a:gd name="T17" fmla="*/ 76 h 387"/>
                                    <a:gd name="T18" fmla="*/ 187 w 396"/>
                                    <a:gd name="T19" fmla="*/ 97 h 387"/>
                                    <a:gd name="T20" fmla="*/ 188 w 396"/>
                                    <a:gd name="T21" fmla="*/ 78 h 387"/>
                                    <a:gd name="T22" fmla="*/ 209 w 396"/>
                                    <a:gd name="T23" fmla="*/ 54 h 387"/>
                                    <a:gd name="T24" fmla="*/ 222 w 396"/>
                                    <a:gd name="T25" fmla="*/ 86 h 387"/>
                                    <a:gd name="T26" fmla="*/ 246 w 396"/>
                                    <a:gd name="T27" fmla="*/ 32 h 387"/>
                                    <a:gd name="T28" fmla="*/ 268 w 396"/>
                                    <a:gd name="T29" fmla="*/ 49 h 387"/>
                                    <a:gd name="T30" fmla="*/ 254 w 396"/>
                                    <a:gd name="T31" fmla="*/ 84 h 387"/>
                                    <a:gd name="T32" fmla="*/ 271 w 396"/>
                                    <a:gd name="T33" fmla="*/ 86 h 387"/>
                                    <a:gd name="T34" fmla="*/ 273 w 396"/>
                                    <a:gd name="T35" fmla="*/ 58 h 387"/>
                                    <a:gd name="T36" fmla="*/ 273 w 396"/>
                                    <a:gd name="T37" fmla="*/ 25 h 387"/>
                                    <a:gd name="T38" fmla="*/ 301 w 396"/>
                                    <a:gd name="T39" fmla="*/ 57 h 387"/>
                                    <a:gd name="T40" fmla="*/ 322 w 396"/>
                                    <a:gd name="T41" fmla="*/ 34 h 387"/>
                                    <a:gd name="T42" fmla="*/ 397 w 396"/>
                                    <a:gd name="T43" fmla="*/ 52 h 387"/>
                                    <a:gd name="T44" fmla="*/ 292 w 396"/>
                                    <a:gd name="T45" fmla="*/ 0 h 387"/>
                                    <a:gd name="T46" fmla="*/ 231 w 396"/>
                                    <a:gd name="T47" fmla="*/ 0 h 387"/>
                                    <a:gd name="T48" fmla="*/ 203 w 396"/>
                                    <a:gd name="T49" fmla="*/ 11 h 387"/>
                                    <a:gd name="T50" fmla="*/ 144 w 396"/>
                                    <a:gd name="T51" fmla="*/ 14 h 387"/>
                                    <a:gd name="T52" fmla="*/ 68 w 396"/>
                                    <a:gd name="T53" fmla="*/ 61 h 387"/>
                                    <a:gd name="T54" fmla="*/ 6 w 396"/>
                                    <a:gd name="T55" fmla="*/ 152 h 387"/>
                                    <a:gd name="T56" fmla="*/ 0 w 396"/>
                                    <a:gd name="T57" fmla="*/ 249 h 387"/>
                                    <a:gd name="T58" fmla="*/ 0 w 396"/>
                                    <a:gd name="T59" fmla="*/ 297 h 387"/>
                                    <a:gd name="T60" fmla="*/ 5 w 396"/>
                                    <a:gd name="T61" fmla="*/ 337 h 387"/>
                                    <a:gd name="T62" fmla="*/ 28 w 396"/>
                                    <a:gd name="T63" fmla="*/ 388 h 387"/>
                                    <a:gd name="T64" fmla="*/ 0 60000 65536"/>
                                    <a:gd name="T65" fmla="*/ 0 60000 65536"/>
                                    <a:gd name="T66" fmla="*/ 0 60000 65536"/>
                                    <a:gd name="T67" fmla="*/ 0 60000 65536"/>
                                    <a:gd name="T68" fmla="*/ 0 60000 65536"/>
                                    <a:gd name="T69" fmla="*/ 0 60000 65536"/>
                                    <a:gd name="T70" fmla="*/ 0 60000 65536"/>
                                    <a:gd name="T71" fmla="*/ 0 60000 65536"/>
                                    <a:gd name="T72" fmla="*/ 0 60000 65536"/>
                                    <a:gd name="T73" fmla="*/ 0 60000 65536"/>
                                    <a:gd name="T74" fmla="*/ 0 60000 65536"/>
                                    <a:gd name="T75" fmla="*/ 0 60000 65536"/>
                                    <a:gd name="T76" fmla="*/ 0 60000 65536"/>
                                    <a:gd name="T77" fmla="*/ 0 60000 65536"/>
                                    <a:gd name="T78" fmla="*/ 0 60000 65536"/>
                                    <a:gd name="T79" fmla="*/ 0 60000 65536"/>
                                    <a:gd name="T80" fmla="*/ 0 60000 65536"/>
                                    <a:gd name="T81" fmla="*/ 0 60000 65536"/>
                                    <a:gd name="T82" fmla="*/ 0 60000 65536"/>
                                    <a:gd name="T83" fmla="*/ 0 60000 65536"/>
                                    <a:gd name="T84" fmla="*/ 0 60000 65536"/>
                                    <a:gd name="T85" fmla="*/ 0 60000 65536"/>
                                    <a:gd name="T86" fmla="*/ 0 60000 65536"/>
                                    <a:gd name="T87" fmla="*/ 0 60000 65536"/>
                                    <a:gd name="T88" fmla="*/ 0 60000 65536"/>
                                    <a:gd name="T89" fmla="*/ 0 60000 65536"/>
                                    <a:gd name="T90" fmla="*/ 0 60000 65536"/>
                                    <a:gd name="T91" fmla="*/ 0 60000 65536"/>
                                    <a:gd name="T92" fmla="*/ 0 60000 65536"/>
                                    <a:gd name="T93" fmla="*/ 0 60000 65536"/>
                                    <a:gd name="T94" fmla="*/ 0 60000 65536"/>
                                    <a:gd name="T95" fmla="*/ 0 60000 65536"/>
                                    <a:gd name="T96" fmla="*/ 0 w 396"/>
                                    <a:gd name="T97" fmla="*/ 0 h 387"/>
                                    <a:gd name="T98" fmla="*/ 396 w 396"/>
                                    <a:gd name="T99" fmla="*/ 387 h 387"/>
                                  </a:gdLst>
                                  <a:ahLst/>
                                  <a:cxnLst>
                                    <a:cxn ang="T64">
                                      <a:pos x="T0" y="T1"/>
                                    </a:cxn>
                                    <a:cxn ang="T65">
                                      <a:pos x="T2" y="T3"/>
                                    </a:cxn>
                                    <a:cxn ang="T66">
                                      <a:pos x="T4" y="T5"/>
                                    </a:cxn>
                                    <a:cxn ang="T67">
                                      <a:pos x="T6" y="T7"/>
                                    </a:cxn>
                                    <a:cxn ang="T68">
                                      <a:pos x="T8" y="T9"/>
                                    </a:cxn>
                                    <a:cxn ang="T69">
                                      <a:pos x="T10" y="T11"/>
                                    </a:cxn>
                                    <a:cxn ang="T70">
                                      <a:pos x="T12" y="T13"/>
                                    </a:cxn>
                                    <a:cxn ang="T71">
                                      <a:pos x="T14" y="T15"/>
                                    </a:cxn>
                                    <a:cxn ang="T72">
                                      <a:pos x="T16" y="T17"/>
                                    </a:cxn>
                                    <a:cxn ang="T73">
                                      <a:pos x="T18" y="T19"/>
                                    </a:cxn>
                                    <a:cxn ang="T74">
                                      <a:pos x="T20" y="T21"/>
                                    </a:cxn>
                                    <a:cxn ang="T75">
                                      <a:pos x="T22" y="T23"/>
                                    </a:cxn>
                                    <a:cxn ang="T76">
                                      <a:pos x="T24" y="T25"/>
                                    </a:cxn>
                                    <a:cxn ang="T77">
                                      <a:pos x="T26" y="T27"/>
                                    </a:cxn>
                                    <a:cxn ang="T78">
                                      <a:pos x="T28" y="T29"/>
                                    </a:cxn>
                                    <a:cxn ang="T79">
                                      <a:pos x="T30" y="T31"/>
                                    </a:cxn>
                                    <a:cxn ang="T80">
                                      <a:pos x="T32" y="T33"/>
                                    </a:cxn>
                                    <a:cxn ang="T81">
                                      <a:pos x="T34" y="T35"/>
                                    </a:cxn>
                                    <a:cxn ang="T82">
                                      <a:pos x="T36" y="T37"/>
                                    </a:cxn>
                                    <a:cxn ang="T83">
                                      <a:pos x="T38" y="T39"/>
                                    </a:cxn>
                                    <a:cxn ang="T84">
                                      <a:pos x="T40" y="T41"/>
                                    </a:cxn>
                                    <a:cxn ang="T85">
                                      <a:pos x="T42" y="T43"/>
                                    </a:cxn>
                                    <a:cxn ang="T86">
                                      <a:pos x="T44" y="T45"/>
                                    </a:cxn>
                                    <a:cxn ang="T87">
                                      <a:pos x="T46" y="T47"/>
                                    </a:cxn>
                                    <a:cxn ang="T88">
                                      <a:pos x="T48" y="T49"/>
                                    </a:cxn>
                                    <a:cxn ang="T89">
                                      <a:pos x="T50" y="T51"/>
                                    </a:cxn>
                                    <a:cxn ang="T90">
                                      <a:pos x="T52" y="T53"/>
                                    </a:cxn>
                                    <a:cxn ang="T91">
                                      <a:pos x="T54" y="T55"/>
                                    </a:cxn>
                                    <a:cxn ang="T92">
                                      <a:pos x="T56" y="T57"/>
                                    </a:cxn>
                                    <a:cxn ang="T93">
                                      <a:pos x="T58" y="T59"/>
                                    </a:cxn>
                                    <a:cxn ang="T94">
                                      <a:pos x="T60" y="T61"/>
                                    </a:cxn>
                                    <a:cxn ang="T95">
                                      <a:pos x="T62" y="T63"/>
                                    </a:cxn>
                                  </a:cxnLst>
                                  <a:rect l="T96" t="T97" r="T98" b="T99"/>
                                  <a:pathLst>
                                    <a:path w="396" h="387">
                                      <a:moveTo>
                                        <a:pt x="32" y="384"/>
                                      </a:moveTo>
                                      <a:lnTo>
                                        <a:pt x="28" y="298"/>
                                      </a:lnTo>
                                      <a:lnTo>
                                        <a:pt x="48" y="244"/>
                                      </a:lnTo>
                                      <a:lnTo>
                                        <a:pt x="66" y="208"/>
                                      </a:lnTo>
                                      <a:lnTo>
                                        <a:pt x="88" y="168"/>
                                      </a:lnTo>
                                      <a:lnTo>
                                        <a:pt x="108" y="132"/>
                                      </a:lnTo>
                                      <a:lnTo>
                                        <a:pt x="105" y="89"/>
                                      </a:lnTo>
                                      <a:lnTo>
                                        <a:pt x="148" y="48"/>
                                      </a:lnTo>
                                      <a:lnTo>
                                        <a:pt x="148" y="76"/>
                                      </a:lnTo>
                                      <a:lnTo>
                                        <a:pt x="187" y="97"/>
                                      </a:lnTo>
                                      <a:lnTo>
                                        <a:pt x="188" y="78"/>
                                      </a:lnTo>
                                      <a:lnTo>
                                        <a:pt x="208" y="54"/>
                                      </a:lnTo>
                                      <a:lnTo>
                                        <a:pt x="221" y="86"/>
                                      </a:lnTo>
                                      <a:lnTo>
                                        <a:pt x="245" y="32"/>
                                      </a:lnTo>
                                      <a:lnTo>
                                        <a:pt x="267" y="49"/>
                                      </a:lnTo>
                                      <a:lnTo>
                                        <a:pt x="253" y="84"/>
                                      </a:lnTo>
                                      <a:lnTo>
                                        <a:pt x="270" y="86"/>
                                      </a:lnTo>
                                      <a:lnTo>
                                        <a:pt x="272" y="58"/>
                                      </a:lnTo>
                                      <a:lnTo>
                                        <a:pt x="272" y="25"/>
                                      </a:lnTo>
                                      <a:lnTo>
                                        <a:pt x="300" y="57"/>
                                      </a:lnTo>
                                      <a:lnTo>
                                        <a:pt x="321" y="34"/>
                                      </a:lnTo>
                                      <a:lnTo>
                                        <a:pt x="396" y="52"/>
                                      </a:lnTo>
                                      <a:lnTo>
                                        <a:pt x="291" y="0"/>
                                      </a:lnTo>
                                      <a:lnTo>
                                        <a:pt x="230" y="0"/>
                                      </a:lnTo>
                                      <a:lnTo>
                                        <a:pt x="202" y="11"/>
                                      </a:lnTo>
                                      <a:lnTo>
                                        <a:pt x="144" y="14"/>
                                      </a:lnTo>
                                      <a:lnTo>
                                        <a:pt x="68" y="61"/>
                                      </a:lnTo>
                                      <a:lnTo>
                                        <a:pt x="6" y="152"/>
                                      </a:lnTo>
                                      <a:lnTo>
                                        <a:pt x="0" y="248"/>
                                      </a:lnTo>
                                      <a:lnTo>
                                        <a:pt x="0" y="296"/>
                                      </a:lnTo>
                                      <a:lnTo>
                                        <a:pt x="5" y="336"/>
                                      </a:lnTo>
                                      <a:lnTo>
                                        <a:pt x="28" y="387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704820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sp>
                              <p:nvSpPr>
                                <p:cNvPr id="20607" name="Freeform 314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85" y="596"/>
                                  <a:ext cx="292" cy="248"/>
                                </a:xfrm>
                                <a:custGeom>
                                  <a:avLst/>
                                  <a:gdLst>
                                    <a:gd name="T0" fmla="*/ 292 w 292"/>
                                    <a:gd name="T1" fmla="*/ 248 h 246"/>
                                    <a:gd name="T2" fmla="*/ 292 w 292"/>
                                    <a:gd name="T3" fmla="*/ 190 h 246"/>
                                    <a:gd name="T4" fmla="*/ 123 w 292"/>
                                    <a:gd name="T5" fmla="*/ 41 h 246"/>
                                    <a:gd name="T6" fmla="*/ 18 w 292"/>
                                    <a:gd name="T7" fmla="*/ 0 h 246"/>
                                    <a:gd name="T8" fmla="*/ 0 w 292"/>
                                    <a:gd name="T9" fmla="*/ 56 h 246"/>
                                    <a:gd name="T10" fmla="*/ 291 w 292"/>
                                    <a:gd name="T11" fmla="*/ 248 h 246"/>
                                    <a:gd name="T12" fmla="*/ 0 60000 65536"/>
                                    <a:gd name="T13" fmla="*/ 0 60000 65536"/>
                                    <a:gd name="T14" fmla="*/ 0 60000 65536"/>
                                    <a:gd name="T15" fmla="*/ 0 60000 65536"/>
                                    <a:gd name="T16" fmla="*/ 0 60000 65536"/>
                                    <a:gd name="T17" fmla="*/ 0 60000 65536"/>
                                    <a:gd name="T18" fmla="*/ 0 w 292"/>
                                    <a:gd name="T19" fmla="*/ 0 h 246"/>
                                    <a:gd name="T20" fmla="*/ 292 w 292"/>
                                    <a:gd name="T21" fmla="*/ 246 h 246"/>
                                  </a:gdLst>
                                  <a:ahLst/>
                                  <a:cxnLst>
                                    <a:cxn ang="T12">
                                      <a:pos x="T0" y="T1"/>
                                    </a:cxn>
                                    <a:cxn ang="T13">
                                      <a:pos x="T2" y="T3"/>
                                    </a:cxn>
                                    <a:cxn ang="T14">
                                      <a:pos x="T4" y="T5"/>
                                    </a:cxn>
                                    <a:cxn ang="T15">
                                      <a:pos x="T6" y="T7"/>
                                    </a:cxn>
                                    <a:cxn ang="T16">
                                      <a:pos x="T8" y="T9"/>
                                    </a:cxn>
                                    <a:cxn ang="T17">
                                      <a:pos x="T10" y="T11"/>
                                    </a:cxn>
                                  </a:cxnLst>
                                  <a:rect l="T18" t="T19" r="T20" b="T21"/>
                                  <a:pathLst>
                                    <a:path w="292" h="246">
                                      <a:moveTo>
                                        <a:pt x="292" y="246"/>
                                      </a:moveTo>
                                      <a:lnTo>
                                        <a:pt x="292" y="188"/>
                                      </a:lnTo>
                                      <a:lnTo>
                                        <a:pt x="123" y="41"/>
                                      </a:lnTo>
                                      <a:lnTo>
                                        <a:pt x="18" y="0"/>
                                      </a:lnTo>
                                      <a:lnTo>
                                        <a:pt x="0" y="56"/>
                                      </a:lnTo>
                                      <a:lnTo>
                                        <a:pt x="291" y="246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E8ECE8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grpSp>
                              <p:nvGrpSpPr>
                                <p:cNvPr id="20608" name="Group 315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0" y="512"/>
                                  <a:ext cx="549" cy="821"/>
                                  <a:chOff x="0" y="512"/>
                                  <a:chExt cx="549" cy="821"/>
                                </a:xfrm>
                              </p:grpSpPr>
                              <p:sp>
                                <p:nvSpPr>
                                  <p:cNvPr id="20609" name="Freeform 316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" y="650"/>
                                    <a:ext cx="549" cy="816"/>
                                  </a:xfrm>
                                  <a:custGeom>
                                    <a:avLst/>
                                    <a:gdLst>
                                      <a:gd name="T0" fmla="*/ 4 w 548"/>
                                      <a:gd name="T1" fmla="*/ 87 h 814"/>
                                      <a:gd name="T2" fmla="*/ 72 w 548"/>
                                      <a:gd name="T3" fmla="*/ 53 h 814"/>
                                      <a:gd name="T4" fmla="*/ 176 w 548"/>
                                      <a:gd name="T5" fmla="*/ 0 h 814"/>
                                      <a:gd name="T6" fmla="*/ 243 w 548"/>
                                      <a:gd name="T7" fmla="*/ 24 h 814"/>
                                      <a:gd name="T8" fmla="*/ 336 w 548"/>
                                      <a:gd name="T9" fmla="*/ 58 h 814"/>
                                      <a:gd name="T10" fmla="*/ 321 w 548"/>
                                      <a:gd name="T11" fmla="*/ 117 h 814"/>
                                      <a:gd name="T12" fmla="*/ 529 w 548"/>
                                      <a:gd name="T13" fmla="*/ 207 h 814"/>
                                      <a:gd name="T14" fmla="*/ 455 w 548"/>
                                      <a:gd name="T15" fmla="*/ 239 h 814"/>
                                      <a:gd name="T16" fmla="*/ 409 w 548"/>
                                      <a:gd name="T17" fmla="*/ 311 h 814"/>
                                      <a:gd name="T18" fmla="*/ 372 w 548"/>
                                      <a:gd name="T19" fmla="*/ 368 h 814"/>
                                      <a:gd name="T20" fmla="*/ 344 w 548"/>
                                      <a:gd name="T21" fmla="*/ 396 h 814"/>
                                      <a:gd name="T22" fmla="*/ 405 w 548"/>
                                      <a:gd name="T23" fmla="*/ 394 h 814"/>
                                      <a:gd name="T24" fmla="*/ 409 w 548"/>
                                      <a:gd name="T25" fmla="*/ 412 h 814"/>
                                      <a:gd name="T26" fmla="*/ 344 w 548"/>
                                      <a:gd name="T27" fmla="*/ 424 h 814"/>
                                      <a:gd name="T28" fmla="*/ 368 w 548"/>
                                      <a:gd name="T29" fmla="*/ 448 h 814"/>
                                      <a:gd name="T30" fmla="*/ 321 w 548"/>
                                      <a:gd name="T31" fmla="*/ 497 h 814"/>
                                      <a:gd name="T32" fmla="*/ 347 w 548"/>
                                      <a:gd name="T33" fmla="*/ 524 h 814"/>
                                      <a:gd name="T34" fmla="*/ 414 w 548"/>
                                      <a:gd name="T35" fmla="*/ 530 h 814"/>
                                      <a:gd name="T36" fmla="*/ 493 w 548"/>
                                      <a:gd name="T37" fmla="*/ 524 h 814"/>
                                      <a:gd name="T38" fmla="*/ 429 w 548"/>
                                      <a:gd name="T39" fmla="*/ 544 h 814"/>
                                      <a:gd name="T40" fmla="*/ 344 w 548"/>
                                      <a:gd name="T41" fmla="*/ 553 h 814"/>
                                      <a:gd name="T42" fmla="*/ 333 w 548"/>
                                      <a:gd name="T43" fmla="*/ 605 h 814"/>
                                      <a:gd name="T44" fmla="*/ 262 w 548"/>
                                      <a:gd name="T45" fmla="*/ 625 h 814"/>
                                      <a:gd name="T46" fmla="*/ 192 w 548"/>
                                      <a:gd name="T47" fmla="*/ 639 h 814"/>
                                      <a:gd name="T48" fmla="*/ 172 w 548"/>
                                      <a:gd name="T49" fmla="*/ 692 h 814"/>
                                      <a:gd name="T50" fmla="*/ 277 w 548"/>
                                      <a:gd name="T51" fmla="*/ 704 h 814"/>
                                      <a:gd name="T52" fmla="*/ 199 w 548"/>
                                      <a:gd name="T53" fmla="*/ 721 h 814"/>
                                      <a:gd name="T54" fmla="*/ 194 w 548"/>
                                      <a:gd name="T55" fmla="*/ 756 h 814"/>
                                      <a:gd name="T56" fmla="*/ 258 w 548"/>
                                      <a:gd name="T57" fmla="*/ 783 h 814"/>
                                      <a:gd name="T58" fmla="*/ 338 w 548"/>
                                      <a:gd name="T59" fmla="*/ 795 h 814"/>
                                      <a:gd name="T60" fmla="*/ 429 w 548"/>
                                      <a:gd name="T61" fmla="*/ 810 h 814"/>
                                      <a:gd name="T62" fmla="*/ 337 w 548"/>
                                      <a:gd name="T63" fmla="*/ 816 h 814"/>
                                      <a:gd name="T64" fmla="*/ 220 w 548"/>
                                      <a:gd name="T65" fmla="*/ 798 h 814"/>
                                      <a:gd name="T66" fmla="*/ 136 w 548"/>
                                      <a:gd name="T67" fmla="*/ 754 h 814"/>
                                      <a:gd name="T68" fmla="*/ 47 w 548"/>
                                      <a:gd name="T69" fmla="*/ 717 h 814"/>
                                      <a:gd name="T70" fmla="*/ 0 60000 65536"/>
                                      <a:gd name="T71" fmla="*/ 0 60000 65536"/>
                                      <a:gd name="T72" fmla="*/ 0 60000 65536"/>
                                      <a:gd name="T73" fmla="*/ 0 60000 65536"/>
                                      <a:gd name="T74" fmla="*/ 0 60000 65536"/>
                                      <a:gd name="T75" fmla="*/ 0 60000 65536"/>
                                      <a:gd name="T76" fmla="*/ 0 60000 65536"/>
                                      <a:gd name="T77" fmla="*/ 0 60000 65536"/>
                                      <a:gd name="T78" fmla="*/ 0 60000 65536"/>
                                      <a:gd name="T79" fmla="*/ 0 60000 65536"/>
                                      <a:gd name="T80" fmla="*/ 0 60000 65536"/>
                                      <a:gd name="T81" fmla="*/ 0 60000 65536"/>
                                      <a:gd name="T82" fmla="*/ 0 60000 65536"/>
                                      <a:gd name="T83" fmla="*/ 0 60000 65536"/>
                                      <a:gd name="T84" fmla="*/ 0 60000 65536"/>
                                      <a:gd name="T85" fmla="*/ 0 60000 65536"/>
                                      <a:gd name="T86" fmla="*/ 0 60000 65536"/>
                                      <a:gd name="T87" fmla="*/ 0 60000 65536"/>
                                      <a:gd name="T88" fmla="*/ 0 60000 65536"/>
                                      <a:gd name="T89" fmla="*/ 0 60000 65536"/>
                                      <a:gd name="T90" fmla="*/ 0 60000 65536"/>
                                      <a:gd name="T91" fmla="*/ 0 60000 65536"/>
                                      <a:gd name="T92" fmla="*/ 0 60000 65536"/>
                                      <a:gd name="T93" fmla="*/ 0 60000 65536"/>
                                      <a:gd name="T94" fmla="*/ 0 60000 65536"/>
                                      <a:gd name="T95" fmla="*/ 0 60000 65536"/>
                                      <a:gd name="T96" fmla="*/ 0 60000 65536"/>
                                      <a:gd name="T97" fmla="*/ 0 60000 65536"/>
                                      <a:gd name="T98" fmla="*/ 0 60000 65536"/>
                                      <a:gd name="T99" fmla="*/ 0 60000 65536"/>
                                      <a:gd name="T100" fmla="*/ 0 60000 65536"/>
                                      <a:gd name="T101" fmla="*/ 0 60000 65536"/>
                                      <a:gd name="T102" fmla="*/ 0 60000 65536"/>
                                      <a:gd name="T103" fmla="*/ 0 60000 65536"/>
                                      <a:gd name="T104" fmla="*/ 0 60000 65536"/>
                                      <a:gd name="T105" fmla="*/ 0 w 548"/>
                                      <a:gd name="T106" fmla="*/ 0 h 814"/>
                                      <a:gd name="T107" fmla="*/ 548 w 548"/>
                                      <a:gd name="T108" fmla="*/ 814 h 814"/>
                                    </a:gdLst>
                                    <a:ahLst/>
                                    <a:cxnLst>
                                      <a:cxn ang="T70">
                                        <a:pos x="T0" y="T1"/>
                                      </a:cxn>
                                      <a:cxn ang="T71">
                                        <a:pos x="T2" y="T3"/>
                                      </a:cxn>
                                      <a:cxn ang="T72">
                                        <a:pos x="T4" y="T5"/>
                                      </a:cxn>
                                      <a:cxn ang="T73">
                                        <a:pos x="T6" y="T7"/>
                                      </a:cxn>
                                      <a:cxn ang="T74">
                                        <a:pos x="T8" y="T9"/>
                                      </a:cxn>
                                      <a:cxn ang="T75">
                                        <a:pos x="T10" y="T11"/>
                                      </a:cxn>
                                      <a:cxn ang="T76">
                                        <a:pos x="T12" y="T13"/>
                                      </a:cxn>
                                      <a:cxn ang="T77">
                                        <a:pos x="T14" y="T15"/>
                                      </a:cxn>
                                      <a:cxn ang="T78">
                                        <a:pos x="T16" y="T17"/>
                                      </a:cxn>
                                      <a:cxn ang="T79">
                                        <a:pos x="T18" y="T19"/>
                                      </a:cxn>
                                      <a:cxn ang="T80">
                                        <a:pos x="T20" y="T21"/>
                                      </a:cxn>
                                      <a:cxn ang="T81">
                                        <a:pos x="T22" y="T23"/>
                                      </a:cxn>
                                      <a:cxn ang="T82">
                                        <a:pos x="T24" y="T25"/>
                                      </a:cxn>
                                      <a:cxn ang="T83">
                                        <a:pos x="T26" y="T27"/>
                                      </a:cxn>
                                      <a:cxn ang="T84">
                                        <a:pos x="T28" y="T29"/>
                                      </a:cxn>
                                      <a:cxn ang="T85">
                                        <a:pos x="T30" y="T31"/>
                                      </a:cxn>
                                      <a:cxn ang="T86">
                                        <a:pos x="T32" y="T33"/>
                                      </a:cxn>
                                      <a:cxn ang="T87">
                                        <a:pos x="T34" y="T35"/>
                                      </a:cxn>
                                      <a:cxn ang="T88">
                                        <a:pos x="T36" y="T37"/>
                                      </a:cxn>
                                      <a:cxn ang="T89">
                                        <a:pos x="T38" y="T39"/>
                                      </a:cxn>
                                      <a:cxn ang="T90">
                                        <a:pos x="T40" y="T41"/>
                                      </a:cxn>
                                      <a:cxn ang="T91">
                                        <a:pos x="T42" y="T43"/>
                                      </a:cxn>
                                      <a:cxn ang="T92">
                                        <a:pos x="T44" y="T45"/>
                                      </a:cxn>
                                      <a:cxn ang="T93">
                                        <a:pos x="T46" y="T47"/>
                                      </a:cxn>
                                      <a:cxn ang="T94">
                                        <a:pos x="T48" y="T49"/>
                                      </a:cxn>
                                      <a:cxn ang="T95">
                                        <a:pos x="T50" y="T51"/>
                                      </a:cxn>
                                      <a:cxn ang="T96">
                                        <a:pos x="T52" y="T53"/>
                                      </a:cxn>
                                      <a:cxn ang="T97">
                                        <a:pos x="T54" y="T55"/>
                                      </a:cxn>
                                      <a:cxn ang="T98">
                                        <a:pos x="T56" y="T57"/>
                                      </a:cxn>
                                      <a:cxn ang="T99">
                                        <a:pos x="T58" y="T59"/>
                                      </a:cxn>
                                      <a:cxn ang="T100">
                                        <a:pos x="T60" y="T61"/>
                                      </a:cxn>
                                      <a:cxn ang="T101">
                                        <a:pos x="T62" y="T63"/>
                                      </a:cxn>
                                      <a:cxn ang="T102">
                                        <a:pos x="T64" y="T65"/>
                                      </a:cxn>
                                      <a:cxn ang="T103">
                                        <a:pos x="T66" y="T67"/>
                                      </a:cxn>
                                      <a:cxn ang="T104">
                                        <a:pos x="T68" y="T69"/>
                                      </a:cxn>
                                    </a:cxnLst>
                                    <a:rect l="T105" t="T106" r="T107" b="T108"/>
                                    <a:pathLst>
                                      <a:path w="548" h="814">
                                        <a:moveTo>
                                          <a:pt x="4" y="719"/>
                                        </a:moveTo>
                                        <a:lnTo>
                                          <a:pt x="4" y="87"/>
                                        </a:lnTo>
                                        <a:lnTo>
                                          <a:pt x="56" y="68"/>
                                        </a:lnTo>
                                        <a:lnTo>
                                          <a:pt x="72" y="53"/>
                                        </a:lnTo>
                                        <a:lnTo>
                                          <a:pt x="152" y="53"/>
                                        </a:lnTo>
                                        <a:lnTo>
                                          <a:pt x="176" y="0"/>
                                        </a:lnTo>
                                        <a:lnTo>
                                          <a:pt x="212" y="5"/>
                                        </a:lnTo>
                                        <a:lnTo>
                                          <a:pt x="243" y="24"/>
                                        </a:lnTo>
                                        <a:lnTo>
                                          <a:pt x="262" y="21"/>
                                        </a:lnTo>
                                        <a:lnTo>
                                          <a:pt x="335" y="58"/>
                                        </a:lnTo>
                                        <a:lnTo>
                                          <a:pt x="302" y="73"/>
                                        </a:lnTo>
                                        <a:lnTo>
                                          <a:pt x="320" y="117"/>
                                        </a:lnTo>
                                        <a:lnTo>
                                          <a:pt x="506" y="190"/>
                                        </a:lnTo>
                                        <a:lnTo>
                                          <a:pt x="528" y="206"/>
                                        </a:lnTo>
                                        <a:lnTo>
                                          <a:pt x="484" y="206"/>
                                        </a:lnTo>
                                        <a:lnTo>
                                          <a:pt x="454" y="238"/>
                                        </a:lnTo>
                                        <a:lnTo>
                                          <a:pt x="426" y="273"/>
                                        </a:lnTo>
                                        <a:lnTo>
                                          <a:pt x="408" y="310"/>
                                        </a:lnTo>
                                        <a:lnTo>
                                          <a:pt x="396" y="340"/>
                                        </a:lnTo>
                                        <a:lnTo>
                                          <a:pt x="371" y="367"/>
                                        </a:lnTo>
                                        <a:lnTo>
                                          <a:pt x="348" y="371"/>
                                        </a:lnTo>
                                        <a:lnTo>
                                          <a:pt x="343" y="395"/>
                                        </a:lnTo>
                                        <a:lnTo>
                                          <a:pt x="373" y="388"/>
                                        </a:lnTo>
                                        <a:lnTo>
                                          <a:pt x="404" y="393"/>
                                        </a:lnTo>
                                        <a:lnTo>
                                          <a:pt x="447" y="400"/>
                                        </a:lnTo>
                                        <a:lnTo>
                                          <a:pt x="408" y="411"/>
                                        </a:lnTo>
                                        <a:lnTo>
                                          <a:pt x="368" y="413"/>
                                        </a:lnTo>
                                        <a:lnTo>
                                          <a:pt x="343" y="423"/>
                                        </a:lnTo>
                                        <a:lnTo>
                                          <a:pt x="336" y="458"/>
                                        </a:lnTo>
                                        <a:lnTo>
                                          <a:pt x="367" y="447"/>
                                        </a:lnTo>
                                        <a:lnTo>
                                          <a:pt x="346" y="479"/>
                                        </a:lnTo>
                                        <a:lnTo>
                                          <a:pt x="320" y="496"/>
                                        </a:lnTo>
                                        <a:lnTo>
                                          <a:pt x="304" y="520"/>
                                        </a:lnTo>
                                        <a:lnTo>
                                          <a:pt x="346" y="523"/>
                                        </a:lnTo>
                                        <a:lnTo>
                                          <a:pt x="373" y="529"/>
                                        </a:lnTo>
                                        <a:lnTo>
                                          <a:pt x="413" y="529"/>
                                        </a:lnTo>
                                        <a:lnTo>
                                          <a:pt x="444" y="528"/>
                                        </a:lnTo>
                                        <a:lnTo>
                                          <a:pt x="492" y="523"/>
                                        </a:lnTo>
                                        <a:lnTo>
                                          <a:pt x="548" y="516"/>
                                        </a:lnTo>
                                        <a:lnTo>
                                          <a:pt x="428" y="543"/>
                                        </a:lnTo>
                                        <a:lnTo>
                                          <a:pt x="389" y="552"/>
                                        </a:lnTo>
                                        <a:lnTo>
                                          <a:pt x="343" y="552"/>
                                        </a:lnTo>
                                        <a:lnTo>
                                          <a:pt x="313" y="555"/>
                                        </a:lnTo>
                                        <a:lnTo>
                                          <a:pt x="332" y="604"/>
                                        </a:lnTo>
                                        <a:lnTo>
                                          <a:pt x="300" y="620"/>
                                        </a:lnTo>
                                        <a:lnTo>
                                          <a:pt x="262" y="623"/>
                                        </a:lnTo>
                                        <a:lnTo>
                                          <a:pt x="225" y="626"/>
                                        </a:lnTo>
                                        <a:lnTo>
                                          <a:pt x="192" y="637"/>
                                        </a:lnTo>
                                        <a:lnTo>
                                          <a:pt x="168" y="662"/>
                                        </a:lnTo>
                                        <a:lnTo>
                                          <a:pt x="172" y="690"/>
                                        </a:lnTo>
                                        <a:lnTo>
                                          <a:pt x="209" y="694"/>
                                        </a:lnTo>
                                        <a:lnTo>
                                          <a:pt x="276" y="702"/>
                                        </a:lnTo>
                                        <a:lnTo>
                                          <a:pt x="244" y="715"/>
                                        </a:lnTo>
                                        <a:lnTo>
                                          <a:pt x="199" y="719"/>
                                        </a:lnTo>
                                        <a:lnTo>
                                          <a:pt x="176" y="723"/>
                                        </a:lnTo>
                                        <a:lnTo>
                                          <a:pt x="194" y="754"/>
                                        </a:lnTo>
                                        <a:lnTo>
                                          <a:pt x="218" y="766"/>
                                        </a:lnTo>
                                        <a:lnTo>
                                          <a:pt x="258" y="781"/>
                                        </a:lnTo>
                                        <a:lnTo>
                                          <a:pt x="302" y="790"/>
                                        </a:lnTo>
                                        <a:lnTo>
                                          <a:pt x="337" y="793"/>
                                        </a:lnTo>
                                        <a:lnTo>
                                          <a:pt x="374" y="799"/>
                                        </a:lnTo>
                                        <a:lnTo>
                                          <a:pt x="428" y="808"/>
                                        </a:lnTo>
                                        <a:lnTo>
                                          <a:pt x="376" y="814"/>
                                        </a:lnTo>
                                        <a:lnTo>
                                          <a:pt x="336" y="814"/>
                                        </a:lnTo>
                                        <a:lnTo>
                                          <a:pt x="284" y="808"/>
                                        </a:lnTo>
                                        <a:lnTo>
                                          <a:pt x="220" y="796"/>
                                        </a:lnTo>
                                        <a:lnTo>
                                          <a:pt x="176" y="776"/>
                                        </a:lnTo>
                                        <a:lnTo>
                                          <a:pt x="136" y="752"/>
                                        </a:lnTo>
                                        <a:lnTo>
                                          <a:pt x="101" y="733"/>
                                        </a:lnTo>
                                        <a:lnTo>
                                          <a:pt x="47" y="715"/>
                                        </a:lnTo>
                                        <a:lnTo>
                                          <a:pt x="0" y="719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40444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610" name="Freeform 317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5" y="644"/>
                                    <a:ext cx="264" cy="588"/>
                                  </a:xfrm>
                                  <a:custGeom>
                                    <a:avLst/>
                                    <a:gdLst>
                                      <a:gd name="T0" fmla="*/ 142 w 264"/>
                                      <a:gd name="T1" fmla="*/ 64 h 588"/>
                                      <a:gd name="T2" fmla="*/ 174 w 264"/>
                                      <a:gd name="T3" fmla="*/ 0 h 588"/>
                                      <a:gd name="T4" fmla="*/ 264 w 264"/>
                                      <a:gd name="T5" fmla="*/ 32 h 588"/>
                                      <a:gd name="T6" fmla="*/ 212 w 264"/>
                                      <a:gd name="T7" fmla="*/ 43 h 588"/>
                                      <a:gd name="T8" fmla="*/ 184 w 264"/>
                                      <a:gd name="T9" fmla="*/ 59 h 588"/>
                                      <a:gd name="T10" fmla="*/ 199 w 264"/>
                                      <a:gd name="T11" fmla="*/ 88 h 588"/>
                                      <a:gd name="T12" fmla="*/ 236 w 264"/>
                                      <a:gd name="T13" fmla="*/ 91 h 588"/>
                                      <a:gd name="T14" fmla="*/ 170 w 264"/>
                                      <a:gd name="T15" fmla="*/ 116 h 588"/>
                                      <a:gd name="T16" fmla="*/ 109 w 264"/>
                                      <a:gd name="T17" fmla="*/ 145 h 588"/>
                                      <a:gd name="T18" fmla="*/ 51 w 264"/>
                                      <a:gd name="T19" fmla="*/ 338 h 588"/>
                                      <a:gd name="T20" fmla="*/ 22 w 264"/>
                                      <a:gd name="T21" fmla="*/ 421 h 588"/>
                                      <a:gd name="T22" fmla="*/ 0 w 264"/>
                                      <a:gd name="T23" fmla="*/ 588 h 588"/>
                                      <a:gd name="T24" fmla="*/ 0 w 264"/>
                                      <a:gd name="T25" fmla="*/ 283 h 588"/>
                                      <a:gd name="T26" fmla="*/ 0 w 264"/>
                                      <a:gd name="T27" fmla="*/ 88 h 588"/>
                                      <a:gd name="T28" fmla="*/ 56 w 264"/>
                                      <a:gd name="T29" fmla="*/ 61 h 588"/>
                                      <a:gd name="T30" fmla="*/ 140 w 264"/>
                                      <a:gd name="T31" fmla="*/ 84 h 588"/>
                                      <a:gd name="T32" fmla="*/ 174 w 264"/>
                                      <a:gd name="T33" fmla="*/ 81 h 588"/>
                                      <a:gd name="T34" fmla="*/ 140 w 264"/>
                                      <a:gd name="T35" fmla="*/ 68 h 588"/>
                                      <a:gd name="T36" fmla="*/ 0 60000 65536"/>
                                      <a:gd name="T37" fmla="*/ 0 60000 65536"/>
                                      <a:gd name="T38" fmla="*/ 0 60000 65536"/>
                                      <a:gd name="T39" fmla="*/ 0 60000 65536"/>
                                      <a:gd name="T40" fmla="*/ 0 60000 65536"/>
                                      <a:gd name="T41" fmla="*/ 0 60000 65536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w 264"/>
                                      <a:gd name="T55" fmla="*/ 0 h 588"/>
                                      <a:gd name="T56" fmla="*/ 264 w 264"/>
                                      <a:gd name="T57" fmla="*/ 588 h 588"/>
                                    </a:gdLst>
                                    <a:ahLst/>
                                    <a:cxnLst>
                                      <a:cxn ang="T36">
                                        <a:pos x="T0" y="T1"/>
                                      </a:cxn>
                                      <a:cxn ang="T37">
                                        <a:pos x="T2" y="T3"/>
                                      </a:cxn>
                                      <a:cxn ang="T38">
                                        <a:pos x="T4" y="T5"/>
                                      </a:cxn>
                                      <a:cxn ang="T39">
                                        <a:pos x="T6" y="T7"/>
                                      </a:cxn>
                                      <a:cxn ang="T40">
                                        <a:pos x="T8" y="T9"/>
                                      </a:cxn>
                                      <a:cxn ang="T41">
                                        <a:pos x="T10" y="T11"/>
                                      </a:cxn>
                                      <a:cxn ang="T42">
                                        <a:pos x="T12" y="T13"/>
                                      </a:cxn>
                                      <a:cxn ang="T43">
                                        <a:pos x="T14" y="T15"/>
                                      </a:cxn>
                                      <a:cxn ang="T44">
                                        <a:pos x="T16" y="T17"/>
                                      </a:cxn>
                                      <a:cxn ang="T45">
                                        <a:pos x="T18" y="T19"/>
                                      </a:cxn>
                                      <a:cxn ang="T46">
                                        <a:pos x="T20" y="T21"/>
                                      </a:cxn>
                                      <a:cxn ang="T47">
                                        <a:pos x="T22" y="T23"/>
                                      </a:cxn>
                                      <a:cxn ang="T48">
                                        <a:pos x="T24" y="T25"/>
                                      </a:cxn>
                                      <a:cxn ang="T49">
                                        <a:pos x="T26" y="T27"/>
                                      </a:cxn>
                                      <a:cxn ang="T50">
                                        <a:pos x="T28" y="T29"/>
                                      </a:cxn>
                                      <a:cxn ang="T51">
                                        <a:pos x="T30" y="T31"/>
                                      </a:cxn>
                                      <a:cxn ang="T52">
                                        <a:pos x="T32" y="T33"/>
                                      </a:cxn>
                                      <a:cxn ang="T53">
                                        <a:pos x="T34" y="T35"/>
                                      </a:cxn>
                                    </a:cxnLst>
                                    <a:rect l="T54" t="T55" r="T56" b="T57"/>
                                    <a:pathLst>
                                      <a:path w="264" h="588">
                                        <a:moveTo>
                                          <a:pt x="142" y="64"/>
                                        </a:moveTo>
                                        <a:lnTo>
                                          <a:pt x="174" y="0"/>
                                        </a:lnTo>
                                        <a:lnTo>
                                          <a:pt x="264" y="32"/>
                                        </a:lnTo>
                                        <a:lnTo>
                                          <a:pt x="212" y="43"/>
                                        </a:lnTo>
                                        <a:lnTo>
                                          <a:pt x="184" y="59"/>
                                        </a:lnTo>
                                        <a:lnTo>
                                          <a:pt x="199" y="88"/>
                                        </a:lnTo>
                                        <a:lnTo>
                                          <a:pt x="236" y="91"/>
                                        </a:lnTo>
                                        <a:lnTo>
                                          <a:pt x="170" y="116"/>
                                        </a:lnTo>
                                        <a:lnTo>
                                          <a:pt x="109" y="145"/>
                                        </a:lnTo>
                                        <a:lnTo>
                                          <a:pt x="51" y="338"/>
                                        </a:lnTo>
                                        <a:lnTo>
                                          <a:pt x="22" y="421"/>
                                        </a:lnTo>
                                        <a:lnTo>
                                          <a:pt x="0" y="588"/>
                                        </a:lnTo>
                                        <a:lnTo>
                                          <a:pt x="0" y="283"/>
                                        </a:lnTo>
                                        <a:lnTo>
                                          <a:pt x="0" y="88"/>
                                        </a:lnTo>
                                        <a:lnTo>
                                          <a:pt x="56" y="61"/>
                                        </a:lnTo>
                                        <a:lnTo>
                                          <a:pt x="140" y="84"/>
                                        </a:lnTo>
                                        <a:lnTo>
                                          <a:pt x="174" y="81"/>
                                        </a:lnTo>
                                        <a:lnTo>
                                          <a:pt x="140" y="68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611" name="Freeform 31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301" y="708"/>
                                    <a:ext cx="115" cy="104"/>
                                  </a:xfrm>
                                  <a:custGeom>
                                    <a:avLst/>
                                    <a:gdLst>
                                      <a:gd name="T0" fmla="*/ 114 w 114"/>
                                      <a:gd name="T1" fmla="*/ 100 h 104"/>
                                      <a:gd name="T2" fmla="*/ 81 w 114"/>
                                      <a:gd name="T3" fmla="*/ 50 h 104"/>
                                      <a:gd name="T4" fmla="*/ 26 w 114"/>
                                      <a:gd name="T5" fmla="*/ 0 h 104"/>
                                      <a:gd name="T6" fmla="*/ 0 w 114"/>
                                      <a:gd name="T7" fmla="*/ 18 h 104"/>
                                      <a:gd name="T8" fmla="*/ 16 w 114"/>
                                      <a:gd name="T9" fmla="*/ 61 h 104"/>
                                      <a:gd name="T10" fmla="*/ 115 w 114"/>
                                      <a:gd name="T11" fmla="*/ 104 h 104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60000 65536"/>
                                      <a:gd name="T16" fmla="*/ 0 60000 65536"/>
                                      <a:gd name="T17" fmla="*/ 0 60000 65536"/>
                                      <a:gd name="T18" fmla="*/ 0 w 114"/>
                                      <a:gd name="T19" fmla="*/ 0 h 104"/>
                                      <a:gd name="T20" fmla="*/ 114 w 114"/>
                                      <a:gd name="T21" fmla="*/ 104 h 104"/>
                                    </a:gdLst>
                                    <a:ahLst/>
                                    <a:cxnLst>
                                      <a:cxn ang="T12">
                                        <a:pos x="T0" y="T1"/>
                                      </a:cxn>
                                      <a:cxn ang="T13">
                                        <a:pos x="T2" y="T3"/>
                                      </a:cxn>
                                      <a:cxn ang="T14">
                                        <a:pos x="T4" y="T5"/>
                                      </a:cxn>
                                      <a:cxn ang="T15">
                                        <a:pos x="T6" y="T7"/>
                                      </a:cxn>
                                      <a:cxn ang="T16">
                                        <a:pos x="T8" y="T9"/>
                                      </a:cxn>
                                      <a:cxn ang="T17">
                                        <a:pos x="T10" y="T11"/>
                                      </a:cxn>
                                    </a:cxnLst>
                                    <a:rect l="T18" t="T19" r="T20" b="T21"/>
                                    <a:pathLst>
                                      <a:path w="114" h="104">
                                        <a:moveTo>
                                          <a:pt x="113" y="100"/>
                                        </a:moveTo>
                                        <a:lnTo>
                                          <a:pt x="80" y="50"/>
                                        </a:lnTo>
                                        <a:lnTo>
                                          <a:pt x="26" y="0"/>
                                        </a:lnTo>
                                        <a:lnTo>
                                          <a:pt x="0" y="18"/>
                                        </a:lnTo>
                                        <a:lnTo>
                                          <a:pt x="16" y="61"/>
                                        </a:lnTo>
                                        <a:lnTo>
                                          <a:pt x="114" y="104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612" name="Freeform 319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758" y="1355"/>
                                    <a:ext cx="177" cy="149"/>
                                  </a:xfrm>
                                  <a:custGeom>
                                    <a:avLst/>
                                    <a:gdLst>
                                      <a:gd name="T0" fmla="*/ 0 w 176"/>
                                      <a:gd name="T1" fmla="*/ 136 h 148"/>
                                      <a:gd name="T2" fmla="*/ 17 w 176"/>
                                      <a:gd name="T3" fmla="*/ 113 h 148"/>
                                      <a:gd name="T4" fmla="*/ 66 w 176"/>
                                      <a:gd name="T5" fmla="*/ 107 h 148"/>
                                      <a:gd name="T6" fmla="*/ 108 w 176"/>
                                      <a:gd name="T7" fmla="*/ 77 h 148"/>
                                      <a:gd name="T8" fmla="*/ 117 w 176"/>
                                      <a:gd name="T9" fmla="*/ 60 h 148"/>
                                      <a:gd name="T10" fmla="*/ 121 w 176"/>
                                      <a:gd name="T11" fmla="*/ 0 h 148"/>
                                      <a:gd name="T12" fmla="*/ 163 w 176"/>
                                      <a:gd name="T13" fmla="*/ 0 h 148"/>
                                      <a:gd name="T14" fmla="*/ 177 w 176"/>
                                      <a:gd name="T15" fmla="*/ 17 h 148"/>
                                      <a:gd name="T16" fmla="*/ 161 w 176"/>
                                      <a:gd name="T17" fmla="*/ 32 h 148"/>
                                      <a:gd name="T18" fmla="*/ 133 w 176"/>
                                      <a:gd name="T19" fmla="*/ 60 h 148"/>
                                      <a:gd name="T20" fmla="*/ 111 w 176"/>
                                      <a:gd name="T21" fmla="*/ 89 h 148"/>
                                      <a:gd name="T22" fmla="*/ 85 w 176"/>
                                      <a:gd name="T23" fmla="*/ 107 h 148"/>
                                      <a:gd name="T24" fmla="*/ 56 w 176"/>
                                      <a:gd name="T25" fmla="*/ 125 h 148"/>
                                      <a:gd name="T26" fmla="*/ 16 w 176"/>
                                      <a:gd name="T27" fmla="*/ 149 h 148"/>
                                      <a:gd name="T28" fmla="*/ 7 w 176"/>
                                      <a:gd name="T29" fmla="*/ 132 h 148"/>
                                      <a:gd name="T30" fmla="*/ 0 60000 65536"/>
                                      <a:gd name="T31" fmla="*/ 0 60000 65536"/>
                                      <a:gd name="T32" fmla="*/ 0 60000 65536"/>
                                      <a:gd name="T33" fmla="*/ 0 60000 65536"/>
                                      <a:gd name="T34" fmla="*/ 0 60000 65536"/>
                                      <a:gd name="T35" fmla="*/ 0 60000 65536"/>
                                      <a:gd name="T36" fmla="*/ 0 60000 65536"/>
                                      <a:gd name="T37" fmla="*/ 0 60000 65536"/>
                                      <a:gd name="T38" fmla="*/ 0 60000 65536"/>
                                      <a:gd name="T39" fmla="*/ 0 60000 65536"/>
                                      <a:gd name="T40" fmla="*/ 0 60000 65536"/>
                                      <a:gd name="T41" fmla="*/ 0 60000 65536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w 176"/>
                                      <a:gd name="T46" fmla="*/ 0 h 148"/>
                                      <a:gd name="T47" fmla="*/ 176 w 176"/>
                                      <a:gd name="T48" fmla="*/ 148 h 148"/>
                                    </a:gdLst>
                                    <a:ahLst/>
                                    <a:cxnLst>
                                      <a:cxn ang="T30">
                                        <a:pos x="T0" y="T1"/>
                                      </a:cxn>
                                      <a:cxn ang="T31">
                                        <a:pos x="T2" y="T3"/>
                                      </a:cxn>
                                      <a:cxn ang="T32">
                                        <a:pos x="T4" y="T5"/>
                                      </a:cxn>
                                      <a:cxn ang="T33">
                                        <a:pos x="T6" y="T7"/>
                                      </a:cxn>
                                      <a:cxn ang="T34">
                                        <a:pos x="T8" y="T9"/>
                                      </a:cxn>
                                      <a:cxn ang="T35">
                                        <a:pos x="T10" y="T11"/>
                                      </a:cxn>
                                      <a:cxn ang="T36">
                                        <a:pos x="T12" y="T13"/>
                                      </a:cxn>
                                      <a:cxn ang="T37">
                                        <a:pos x="T14" y="T15"/>
                                      </a:cxn>
                                      <a:cxn ang="T38">
                                        <a:pos x="T16" y="T17"/>
                                      </a:cxn>
                                      <a:cxn ang="T39">
                                        <a:pos x="T18" y="T19"/>
                                      </a:cxn>
                                      <a:cxn ang="T40">
                                        <a:pos x="T20" y="T21"/>
                                      </a:cxn>
                                      <a:cxn ang="T41">
                                        <a:pos x="T22" y="T23"/>
                                      </a:cxn>
                                      <a:cxn ang="T42">
                                        <a:pos x="T24" y="T25"/>
                                      </a:cxn>
                                      <a:cxn ang="T43">
                                        <a:pos x="T26" y="T27"/>
                                      </a:cxn>
                                      <a:cxn ang="T44">
                                        <a:pos x="T28" y="T29"/>
                                      </a:cxn>
                                    </a:cxnLst>
                                    <a:rect l="T45" t="T46" r="T47" b="T48"/>
                                    <a:pathLst>
                                      <a:path w="176" h="148">
                                        <a:moveTo>
                                          <a:pt x="0" y="135"/>
                                        </a:moveTo>
                                        <a:lnTo>
                                          <a:pt x="17" y="112"/>
                                        </a:lnTo>
                                        <a:lnTo>
                                          <a:pt x="66" y="106"/>
                                        </a:lnTo>
                                        <a:lnTo>
                                          <a:pt x="107" y="76"/>
                                        </a:lnTo>
                                        <a:lnTo>
                                          <a:pt x="116" y="60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162" y="0"/>
                                        </a:lnTo>
                                        <a:lnTo>
                                          <a:pt x="176" y="17"/>
                                        </a:lnTo>
                                        <a:lnTo>
                                          <a:pt x="160" y="32"/>
                                        </a:lnTo>
                                        <a:lnTo>
                                          <a:pt x="132" y="60"/>
                                        </a:lnTo>
                                        <a:lnTo>
                                          <a:pt x="110" y="88"/>
                                        </a:lnTo>
                                        <a:lnTo>
                                          <a:pt x="85" y="106"/>
                                        </a:lnTo>
                                        <a:lnTo>
                                          <a:pt x="56" y="124"/>
                                        </a:lnTo>
                                        <a:lnTo>
                                          <a:pt x="16" y="148"/>
                                        </a:lnTo>
                                        <a:lnTo>
                                          <a:pt x="7" y="131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613" name="Freeform 320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992" y="1405"/>
                                    <a:ext cx="327" cy="96"/>
                                  </a:xfrm>
                                  <a:custGeom>
                                    <a:avLst/>
                                    <a:gdLst>
                                      <a:gd name="T0" fmla="*/ 0 w 326"/>
                                      <a:gd name="T1" fmla="*/ 0 h 95"/>
                                      <a:gd name="T2" fmla="*/ 38 w 326"/>
                                      <a:gd name="T3" fmla="*/ 24 h 95"/>
                                      <a:gd name="T4" fmla="*/ 60 w 326"/>
                                      <a:gd name="T5" fmla="*/ 50 h 95"/>
                                      <a:gd name="T6" fmla="*/ 83 w 326"/>
                                      <a:gd name="T7" fmla="*/ 37 h 95"/>
                                      <a:gd name="T8" fmla="*/ 99 w 326"/>
                                      <a:gd name="T9" fmla="*/ 44 h 95"/>
                                      <a:gd name="T10" fmla="*/ 106 w 326"/>
                                      <a:gd name="T11" fmla="*/ 96 h 95"/>
                                      <a:gd name="T12" fmla="*/ 144 w 326"/>
                                      <a:gd name="T13" fmla="*/ 53 h 95"/>
                                      <a:gd name="T14" fmla="*/ 177 w 326"/>
                                      <a:gd name="T15" fmla="*/ 29 h 95"/>
                                      <a:gd name="T16" fmla="*/ 212 w 326"/>
                                      <a:gd name="T17" fmla="*/ 52 h 95"/>
                                      <a:gd name="T18" fmla="*/ 228 w 326"/>
                                      <a:gd name="T19" fmla="*/ 56 h 95"/>
                                      <a:gd name="T20" fmla="*/ 251 w 326"/>
                                      <a:gd name="T21" fmla="*/ 32 h 95"/>
                                      <a:gd name="T22" fmla="*/ 284 w 326"/>
                                      <a:gd name="T23" fmla="*/ 42 h 95"/>
                                      <a:gd name="T24" fmla="*/ 327 w 326"/>
                                      <a:gd name="T25" fmla="*/ 81 h 95"/>
                                      <a:gd name="T26" fmla="*/ 320 w 326"/>
                                      <a:gd name="T27" fmla="*/ 49 h 95"/>
                                      <a:gd name="T28" fmla="*/ 290 w 326"/>
                                      <a:gd name="T29" fmla="*/ 24 h 95"/>
                                      <a:gd name="T30" fmla="*/ 266 w 326"/>
                                      <a:gd name="T31" fmla="*/ 11 h 95"/>
                                      <a:gd name="T32" fmla="*/ 228 w 326"/>
                                      <a:gd name="T33" fmla="*/ 14 h 95"/>
                                      <a:gd name="T34" fmla="*/ 181 w 326"/>
                                      <a:gd name="T35" fmla="*/ 15 h 95"/>
                                      <a:gd name="T36" fmla="*/ 145 w 326"/>
                                      <a:gd name="T37" fmla="*/ 11 h 95"/>
                                      <a:gd name="T38" fmla="*/ 114 w 326"/>
                                      <a:gd name="T39" fmla="*/ 6 h 95"/>
                                      <a:gd name="T40" fmla="*/ 68 w 326"/>
                                      <a:gd name="T41" fmla="*/ 6 h 95"/>
                                      <a:gd name="T42" fmla="*/ 3 w 326"/>
                                      <a:gd name="T43" fmla="*/ 2 h 95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60000 65536"/>
                                      <a:gd name="T55" fmla="*/ 0 60000 65536"/>
                                      <a:gd name="T56" fmla="*/ 0 60000 65536"/>
                                      <a:gd name="T57" fmla="*/ 0 60000 65536"/>
                                      <a:gd name="T58" fmla="*/ 0 60000 65536"/>
                                      <a:gd name="T59" fmla="*/ 0 60000 65536"/>
                                      <a:gd name="T60" fmla="*/ 0 60000 65536"/>
                                      <a:gd name="T61" fmla="*/ 0 60000 65536"/>
                                      <a:gd name="T62" fmla="*/ 0 60000 65536"/>
                                      <a:gd name="T63" fmla="*/ 0 60000 65536"/>
                                      <a:gd name="T64" fmla="*/ 0 60000 65536"/>
                                      <a:gd name="T65" fmla="*/ 0 60000 65536"/>
                                      <a:gd name="T66" fmla="*/ 0 w 326"/>
                                      <a:gd name="T67" fmla="*/ 0 h 95"/>
                                      <a:gd name="T68" fmla="*/ 326 w 326"/>
                                      <a:gd name="T69" fmla="*/ 95 h 95"/>
                                    </a:gdLst>
                                    <a:ahLst/>
                                    <a:cxnLst>
                                      <a:cxn ang="T44">
                                        <a:pos x="T0" y="T1"/>
                                      </a:cxn>
                                      <a:cxn ang="T45">
                                        <a:pos x="T2" y="T3"/>
                                      </a:cxn>
                                      <a:cxn ang="T46">
                                        <a:pos x="T4" y="T5"/>
                                      </a:cxn>
                                      <a:cxn ang="T47">
                                        <a:pos x="T6" y="T7"/>
                                      </a:cxn>
                                      <a:cxn ang="T48">
                                        <a:pos x="T8" y="T9"/>
                                      </a:cxn>
                                      <a:cxn ang="T49">
                                        <a:pos x="T10" y="T11"/>
                                      </a:cxn>
                                      <a:cxn ang="T50">
                                        <a:pos x="T12" y="T13"/>
                                      </a:cxn>
                                      <a:cxn ang="T51">
                                        <a:pos x="T14" y="T15"/>
                                      </a:cxn>
                                      <a:cxn ang="T52">
                                        <a:pos x="T16" y="T17"/>
                                      </a:cxn>
                                      <a:cxn ang="T53">
                                        <a:pos x="T18" y="T19"/>
                                      </a:cxn>
                                      <a:cxn ang="T54">
                                        <a:pos x="T20" y="T21"/>
                                      </a:cxn>
                                      <a:cxn ang="T55">
                                        <a:pos x="T22" y="T23"/>
                                      </a:cxn>
                                      <a:cxn ang="T56">
                                        <a:pos x="T24" y="T25"/>
                                      </a:cxn>
                                      <a:cxn ang="T57">
                                        <a:pos x="T26" y="T27"/>
                                      </a:cxn>
                                      <a:cxn ang="T58">
                                        <a:pos x="T28" y="T29"/>
                                      </a:cxn>
                                      <a:cxn ang="T59">
                                        <a:pos x="T30" y="T31"/>
                                      </a:cxn>
                                      <a:cxn ang="T60">
                                        <a:pos x="T32" y="T33"/>
                                      </a:cxn>
                                      <a:cxn ang="T61">
                                        <a:pos x="T34" y="T35"/>
                                      </a:cxn>
                                      <a:cxn ang="T62">
                                        <a:pos x="T36" y="T37"/>
                                      </a:cxn>
                                      <a:cxn ang="T63">
                                        <a:pos x="T38" y="T39"/>
                                      </a:cxn>
                                      <a:cxn ang="T64">
                                        <a:pos x="T40" y="T41"/>
                                      </a:cxn>
                                      <a:cxn ang="T65">
                                        <a:pos x="T42" y="T43"/>
                                      </a:cxn>
                                    </a:cxnLst>
                                    <a:rect l="T66" t="T67" r="T68" b="T69"/>
                                    <a:pathLst>
                                      <a:path w="326" h="95">
                                        <a:moveTo>
                                          <a:pt x="0" y="0"/>
                                        </a:moveTo>
                                        <a:lnTo>
                                          <a:pt x="38" y="24"/>
                                        </a:lnTo>
                                        <a:lnTo>
                                          <a:pt x="60" y="49"/>
                                        </a:lnTo>
                                        <a:lnTo>
                                          <a:pt x="83" y="37"/>
                                        </a:lnTo>
                                        <a:lnTo>
                                          <a:pt x="99" y="44"/>
                                        </a:lnTo>
                                        <a:lnTo>
                                          <a:pt x="106" y="95"/>
                                        </a:lnTo>
                                        <a:lnTo>
                                          <a:pt x="144" y="52"/>
                                        </a:lnTo>
                                        <a:lnTo>
                                          <a:pt x="176" y="29"/>
                                        </a:lnTo>
                                        <a:lnTo>
                                          <a:pt x="211" y="51"/>
                                        </a:lnTo>
                                        <a:lnTo>
                                          <a:pt x="227" y="55"/>
                                        </a:lnTo>
                                        <a:lnTo>
                                          <a:pt x="250" y="32"/>
                                        </a:lnTo>
                                        <a:lnTo>
                                          <a:pt x="283" y="42"/>
                                        </a:lnTo>
                                        <a:lnTo>
                                          <a:pt x="326" y="80"/>
                                        </a:lnTo>
                                        <a:lnTo>
                                          <a:pt x="319" y="48"/>
                                        </a:lnTo>
                                        <a:lnTo>
                                          <a:pt x="289" y="24"/>
                                        </a:lnTo>
                                        <a:lnTo>
                                          <a:pt x="265" y="11"/>
                                        </a:lnTo>
                                        <a:lnTo>
                                          <a:pt x="227" y="14"/>
                                        </a:lnTo>
                                        <a:lnTo>
                                          <a:pt x="180" y="15"/>
                                        </a:lnTo>
                                        <a:lnTo>
                                          <a:pt x="145" y="11"/>
                                        </a:lnTo>
                                        <a:lnTo>
                                          <a:pt x="114" y="6"/>
                                        </a:lnTo>
                                        <a:lnTo>
                                          <a:pt x="68" y="6"/>
                                        </a:lnTo>
                                        <a:lnTo>
                                          <a:pt x="3" y="2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614" name="Freeform 321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187" y="812"/>
                                    <a:ext cx="584" cy="379"/>
                                  </a:xfrm>
                                  <a:custGeom>
                                    <a:avLst/>
                                    <a:gdLst>
                                      <a:gd name="T0" fmla="*/ 584 w 584"/>
                                      <a:gd name="T1" fmla="*/ 379 h 377"/>
                                      <a:gd name="T2" fmla="*/ 580 w 584"/>
                                      <a:gd name="T3" fmla="*/ 92 h 377"/>
                                      <a:gd name="T4" fmla="*/ 236 w 584"/>
                                      <a:gd name="T5" fmla="*/ 0 h 377"/>
                                      <a:gd name="T6" fmla="*/ 0 w 584"/>
                                      <a:gd name="T7" fmla="*/ 200 h 377"/>
                                      <a:gd name="T8" fmla="*/ 580 w 584"/>
                                      <a:gd name="T9" fmla="*/ 379 h 377"/>
                                      <a:gd name="T10" fmla="*/ 0 60000 65536"/>
                                      <a:gd name="T11" fmla="*/ 0 60000 65536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w 584"/>
                                      <a:gd name="T16" fmla="*/ 0 h 377"/>
                                      <a:gd name="T17" fmla="*/ 584 w 584"/>
                                      <a:gd name="T18" fmla="*/ 377 h 377"/>
                                    </a:gdLst>
                                    <a:ahLst/>
                                    <a:cxnLst>
                                      <a:cxn ang="T10">
                                        <a:pos x="T0" y="T1"/>
                                      </a:cxn>
                                      <a:cxn ang="T11">
                                        <a:pos x="T2" y="T3"/>
                                      </a:cxn>
                                      <a:cxn ang="T12">
                                        <a:pos x="T4" y="T5"/>
                                      </a:cxn>
                                      <a:cxn ang="T13">
                                        <a:pos x="T6" y="T7"/>
                                      </a:cxn>
                                      <a:cxn ang="T14">
                                        <a:pos x="T8" y="T9"/>
                                      </a:cxn>
                                    </a:cxnLst>
                                    <a:rect l="T15" t="T16" r="T17" b="T18"/>
                                    <a:pathLst>
                                      <a:path w="584" h="377">
                                        <a:moveTo>
                                          <a:pt x="584" y="377"/>
                                        </a:moveTo>
                                        <a:lnTo>
                                          <a:pt x="580" y="92"/>
                                        </a:lnTo>
                                        <a:lnTo>
                                          <a:pt x="236" y="0"/>
                                        </a:lnTo>
                                        <a:lnTo>
                                          <a:pt x="0" y="199"/>
                                        </a:lnTo>
                                        <a:lnTo>
                                          <a:pt x="580" y="377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0030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615" name="Freeform 322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364" y="844"/>
                                    <a:ext cx="196" cy="232"/>
                                  </a:xfrm>
                                  <a:custGeom>
                                    <a:avLst/>
                                    <a:gdLst>
                                      <a:gd name="T0" fmla="*/ 184 w 195"/>
                                      <a:gd name="T1" fmla="*/ 0 h 232"/>
                                      <a:gd name="T2" fmla="*/ 180 w 195"/>
                                      <a:gd name="T3" fmla="*/ 44 h 232"/>
                                      <a:gd name="T4" fmla="*/ 143 w 195"/>
                                      <a:gd name="T5" fmla="*/ 62 h 232"/>
                                      <a:gd name="T6" fmla="*/ 107 w 195"/>
                                      <a:gd name="T7" fmla="*/ 80 h 232"/>
                                      <a:gd name="T8" fmla="*/ 78 w 195"/>
                                      <a:gd name="T9" fmla="*/ 100 h 232"/>
                                      <a:gd name="T10" fmla="*/ 55 w 195"/>
                                      <a:gd name="T11" fmla="*/ 132 h 232"/>
                                      <a:gd name="T12" fmla="*/ 36 w 195"/>
                                      <a:gd name="T13" fmla="*/ 161 h 232"/>
                                      <a:gd name="T14" fmla="*/ 17 w 195"/>
                                      <a:gd name="T15" fmla="*/ 192 h 232"/>
                                      <a:gd name="T16" fmla="*/ 0 w 195"/>
                                      <a:gd name="T17" fmla="*/ 224 h 232"/>
                                      <a:gd name="T18" fmla="*/ 17 w 195"/>
                                      <a:gd name="T19" fmla="*/ 232 h 232"/>
                                      <a:gd name="T20" fmla="*/ 17 w 195"/>
                                      <a:gd name="T21" fmla="*/ 209 h 232"/>
                                      <a:gd name="T22" fmla="*/ 32 w 195"/>
                                      <a:gd name="T23" fmla="*/ 180 h 232"/>
                                      <a:gd name="T24" fmla="*/ 56 w 195"/>
                                      <a:gd name="T25" fmla="*/ 147 h 232"/>
                                      <a:gd name="T26" fmla="*/ 77 w 195"/>
                                      <a:gd name="T27" fmla="*/ 115 h 232"/>
                                      <a:gd name="T28" fmla="*/ 96 w 195"/>
                                      <a:gd name="T29" fmla="*/ 100 h 232"/>
                                      <a:gd name="T30" fmla="*/ 122 w 195"/>
                                      <a:gd name="T31" fmla="*/ 87 h 232"/>
                                      <a:gd name="T32" fmla="*/ 149 w 195"/>
                                      <a:gd name="T33" fmla="*/ 74 h 232"/>
                                      <a:gd name="T34" fmla="*/ 177 w 195"/>
                                      <a:gd name="T35" fmla="*/ 60 h 232"/>
                                      <a:gd name="T36" fmla="*/ 196 w 195"/>
                                      <a:gd name="T37" fmla="*/ 43 h 232"/>
                                      <a:gd name="T38" fmla="*/ 193 w 195"/>
                                      <a:gd name="T39" fmla="*/ 20 h 232"/>
                                      <a:gd name="T40" fmla="*/ 193 w 195"/>
                                      <a:gd name="T41" fmla="*/ 0 h 232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60000 65536"/>
                                      <a:gd name="T55" fmla="*/ 0 60000 65536"/>
                                      <a:gd name="T56" fmla="*/ 0 60000 65536"/>
                                      <a:gd name="T57" fmla="*/ 0 60000 65536"/>
                                      <a:gd name="T58" fmla="*/ 0 60000 65536"/>
                                      <a:gd name="T59" fmla="*/ 0 60000 65536"/>
                                      <a:gd name="T60" fmla="*/ 0 60000 65536"/>
                                      <a:gd name="T61" fmla="*/ 0 60000 65536"/>
                                      <a:gd name="T62" fmla="*/ 0 60000 65536"/>
                                      <a:gd name="T63" fmla="*/ 0 w 195"/>
                                      <a:gd name="T64" fmla="*/ 0 h 232"/>
                                      <a:gd name="T65" fmla="*/ 195 w 195"/>
                                      <a:gd name="T66" fmla="*/ 232 h 232"/>
                                    </a:gdLst>
                                    <a:ahLst/>
                                    <a:cxnLst>
                                      <a:cxn ang="T42">
                                        <a:pos x="T0" y="T1"/>
                                      </a:cxn>
                                      <a:cxn ang="T43">
                                        <a:pos x="T2" y="T3"/>
                                      </a:cxn>
                                      <a:cxn ang="T44">
                                        <a:pos x="T4" y="T5"/>
                                      </a:cxn>
                                      <a:cxn ang="T45">
                                        <a:pos x="T6" y="T7"/>
                                      </a:cxn>
                                      <a:cxn ang="T46">
                                        <a:pos x="T8" y="T9"/>
                                      </a:cxn>
                                      <a:cxn ang="T47">
                                        <a:pos x="T10" y="T11"/>
                                      </a:cxn>
                                      <a:cxn ang="T48">
                                        <a:pos x="T12" y="T13"/>
                                      </a:cxn>
                                      <a:cxn ang="T49">
                                        <a:pos x="T14" y="T15"/>
                                      </a:cxn>
                                      <a:cxn ang="T50">
                                        <a:pos x="T16" y="T17"/>
                                      </a:cxn>
                                      <a:cxn ang="T51">
                                        <a:pos x="T18" y="T19"/>
                                      </a:cxn>
                                      <a:cxn ang="T52">
                                        <a:pos x="T20" y="T21"/>
                                      </a:cxn>
                                      <a:cxn ang="T53">
                                        <a:pos x="T22" y="T23"/>
                                      </a:cxn>
                                      <a:cxn ang="T54">
                                        <a:pos x="T24" y="T25"/>
                                      </a:cxn>
                                      <a:cxn ang="T55">
                                        <a:pos x="T26" y="T27"/>
                                      </a:cxn>
                                      <a:cxn ang="T56">
                                        <a:pos x="T28" y="T29"/>
                                      </a:cxn>
                                      <a:cxn ang="T57">
                                        <a:pos x="T30" y="T31"/>
                                      </a:cxn>
                                      <a:cxn ang="T58">
                                        <a:pos x="T32" y="T33"/>
                                      </a:cxn>
                                      <a:cxn ang="T59">
                                        <a:pos x="T34" y="T35"/>
                                      </a:cxn>
                                      <a:cxn ang="T60">
                                        <a:pos x="T36" y="T37"/>
                                      </a:cxn>
                                      <a:cxn ang="T61">
                                        <a:pos x="T38" y="T39"/>
                                      </a:cxn>
                                      <a:cxn ang="T62">
                                        <a:pos x="T40" y="T41"/>
                                      </a:cxn>
                                    </a:cxnLst>
                                    <a:rect l="T63" t="T64" r="T65" b="T66"/>
                                    <a:pathLst>
                                      <a:path w="195" h="232">
                                        <a:moveTo>
                                          <a:pt x="183" y="0"/>
                                        </a:moveTo>
                                        <a:lnTo>
                                          <a:pt x="179" y="44"/>
                                        </a:lnTo>
                                        <a:lnTo>
                                          <a:pt x="142" y="62"/>
                                        </a:lnTo>
                                        <a:lnTo>
                                          <a:pt x="106" y="80"/>
                                        </a:lnTo>
                                        <a:lnTo>
                                          <a:pt x="78" y="100"/>
                                        </a:lnTo>
                                        <a:lnTo>
                                          <a:pt x="55" y="132"/>
                                        </a:lnTo>
                                        <a:lnTo>
                                          <a:pt x="36" y="161"/>
                                        </a:lnTo>
                                        <a:lnTo>
                                          <a:pt x="17" y="192"/>
                                        </a:lnTo>
                                        <a:lnTo>
                                          <a:pt x="0" y="224"/>
                                        </a:lnTo>
                                        <a:lnTo>
                                          <a:pt x="17" y="232"/>
                                        </a:lnTo>
                                        <a:lnTo>
                                          <a:pt x="17" y="209"/>
                                        </a:lnTo>
                                        <a:lnTo>
                                          <a:pt x="32" y="180"/>
                                        </a:lnTo>
                                        <a:lnTo>
                                          <a:pt x="56" y="147"/>
                                        </a:lnTo>
                                        <a:lnTo>
                                          <a:pt x="77" y="115"/>
                                        </a:lnTo>
                                        <a:lnTo>
                                          <a:pt x="96" y="100"/>
                                        </a:lnTo>
                                        <a:lnTo>
                                          <a:pt x="121" y="87"/>
                                        </a:lnTo>
                                        <a:lnTo>
                                          <a:pt x="148" y="74"/>
                                        </a:lnTo>
                                        <a:lnTo>
                                          <a:pt x="176" y="60"/>
                                        </a:lnTo>
                                        <a:lnTo>
                                          <a:pt x="195" y="43"/>
                                        </a:lnTo>
                                        <a:lnTo>
                                          <a:pt x="192" y="20"/>
                                        </a:lnTo>
                                        <a:lnTo>
                                          <a:pt x="192" y="0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grpSp>
                                <p:nvGrpSpPr>
                                  <p:cNvPr id="20616" name="Group 323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709" y="0"/>
                                    <a:ext cx="748" cy="1062"/>
                                    <a:chOff x="709" y="0"/>
                                    <a:chExt cx="748" cy="1062"/>
                                  </a:xfrm>
                                </p:grpSpPr>
                                <p:sp>
                                  <p:nvSpPr>
                                    <p:cNvPr id="20617" name="Freeform 324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713" y="528"/>
                                      <a:ext cx="737" cy="328"/>
                                    </a:xfrm>
                                    <a:custGeom>
                                      <a:avLst/>
                                      <a:gdLst>
                                        <a:gd name="T0" fmla="*/ 0 w 736"/>
                                        <a:gd name="T1" fmla="*/ 173 h 328"/>
                                        <a:gd name="T2" fmla="*/ 549 w 736"/>
                                        <a:gd name="T3" fmla="*/ 328 h 328"/>
                                        <a:gd name="T4" fmla="*/ 737 w 736"/>
                                        <a:gd name="T5" fmla="*/ 133 h 328"/>
                                        <a:gd name="T6" fmla="*/ 232 w 736"/>
                                        <a:gd name="T7" fmla="*/ 0 h 328"/>
                                        <a:gd name="T8" fmla="*/ 0 w 736"/>
                                        <a:gd name="T9" fmla="*/ 168 h 328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736"/>
                                        <a:gd name="T16" fmla="*/ 0 h 328"/>
                                        <a:gd name="T17" fmla="*/ 736 w 736"/>
                                        <a:gd name="T18" fmla="*/ 328 h 328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736" h="328">
                                          <a:moveTo>
                                            <a:pt x="0" y="173"/>
                                          </a:moveTo>
                                          <a:lnTo>
                                            <a:pt x="548" y="328"/>
                                          </a:lnTo>
                                          <a:lnTo>
                                            <a:pt x="736" y="133"/>
                                          </a:lnTo>
                                          <a:lnTo>
                                            <a:pt x="232" y="0"/>
                                          </a:lnTo>
                                          <a:lnTo>
                                            <a:pt x="0" y="168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D8DCD8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618" name="Freeform 325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709" y="697"/>
                                      <a:ext cx="556" cy="360"/>
                                    </a:xfrm>
                                    <a:custGeom>
                                      <a:avLst/>
                                      <a:gdLst>
                                        <a:gd name="T0" fmla="*/ 4 w 555"/>
                                        <a:gd name="T1" fmla="*/ 0 h 359"/>
                                        <a:gd name="T2" fmla="*/ 0 w 555"/>
                                        <a:gd name="T3" fmla="*/ 195 h 359"/>
                                        <a:gd name="T4" fmla="*/ 556 w 555"/>
                                        <a:gd name="T5" fmla="*/ 360 h 359"/>
                                        <a:gd name="T6" fmla="*/ 556 w 555"/>
                                        <a:gd name="T7" fmla="*/ 147 h 359"/>
                                        <a:gd name="T8" fmla="*/ 3 w 555"/>
                                        <a:gd name="T9" fmla="*/ 4 h 359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555"/>
                                        <a:gd name="T16" fmla="*/ 0 h 359"/>
                                        <a:gd name="T17" fmla="*/ 555 w 555"/>
                                        <a:gd name="T18" fmla="*/ 359 h 359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555" h="359">
                                          <a:moveTo>
                                            <a:pt x="4" y="0"/>
                                          </a:moveTo>
                                          <a:lnTo>
                                            <a:pt x="0" y="194"/>
                                          </a:lnTo>
                                          <a:lnTo>
                                            <a:pt x="555" y="359"/>
                                          </a:lnTo>
                                          <a:lnTo>
                                            <a:pt x="555" y="147"/>
                                          </a:lnTo>
                                          <a:lnTo>
                                            <a:pt x="3" y="4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B8B8B8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619" name="Freeform 326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263" y="656"/>
                                      <a:ext cx="189" cy="406"/>
                                    </a:xfrm>
                                    <a:custGeom>
                                      <a:avLst/>
                                      <a:gdLst>
                                        <a:gd name="T0" fmla="*/ 1 w 188"/>
                                        <a:gd name="T1" fmla="*/ 401 h 405"/>
                                        <a:gd name="T2" fmla="*/ 188 w 188"/>
                                        <a:gd name="T3" fmla="*/ 178 h 405"/>
                                        <a:gd name="T4" fmla="*/ 189 w 188"/>
                                        <a:gd name="T5" fmla="*/ 0 h 405"/>
                                        <a:gd name="T6" fmla="*/ 0 w 188"/>
                                        <a:gd name="T7" fmla="*/ 188 h 405"/>
                                        <a:gd name="T8" fmla="*/ 0 w 188"/>
                                        <a:gd name="T9" fmla="*/ 406 h 405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188"/>
                                        <a:gd name="T16" fmla="*/ 0 h 405"/>
                                        <a:gd name="T17" fmla="*/ 188 w 188"/>
                                        <a:gd name="T18" fmla="*/ 405 h 405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188" h="405">
                                          <a:moveTo>
                                            <a:pt x="1" y="400"/>
                                          </a:moveTo>
                                          <a:lnTo>
                                            <a:pt x="187" y="178"/>
                                          </a:lnTo>
                                          <a:lnTo>
                                            <a:pt x="188" y="0"/>
                                          </a:lnTo>
                                          <a:lnTo>
                                            <a:pt x="0" y="188"/>
                                          </a:lnTo>
                                          <a:lnTo>
                                            <a:pt x="0" y="405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606460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620" name="Oval 327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911" y="600"/>
                                      <a:ext cx="311" cy="152"/>
                                    </a:xfrm>
                                    <a:prstGeom prst="ellipse">
                                      <a:avLst/>
                                    </a:prstGeom>
                                    <a:gradFill rotWithShape="0">
                                      <a:gsLst>
                                        <a:gs pos="0">
                                          <a:srgbClr val="D8DCD8"/>
                                        </a:gs>
                                        <a:gs pos="100000">
                                          <a:srgbClr val="404440"/>
                                        </a:gs>
                                      </a:gsLst>
                                      <a:path path="shape">
                                        <a:fillToRect l="50000" t="50000" r="50000" b="50000"/>
                                      </a:path>
                                    </a:gra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grpSp>
                                  <p:nvGrpSpPr>
                                    <p:cNvPr id="20621" name="Group 328"/>
                                    <p:cNvGrpSpPr>
                                      <a:grpSpLocks/>
                                    </p:cNvGrpSpPr>
                                    <p:nvPr/>
                                  </p:nvGrpSpPr>
                                  <p:grpSpPr bwMode="auto">
                                    <a:xfrm>
                                      <a:off x="11" y="0"/>
                                      <a:ext cx="737" cy="752"/>
                                      <a:chOff x="11" y="0"/>
                                      <a:chExt cx="737" cy="752"/>
                                    </a:xfrm>
                                  </p:grpSpPr>
                                  <p:grpSp>
                                    <p:nvGrpSpPr>
                                      <p:cNvPr id="20622" name="Group 329"/>
                                      <p:cNvGrpSpPr>
                                        <a:grpSpLocks/>
                                      </p:cNvGrpSpPr>
                                      <p:nvPr/>
                                    </p:nvGrpSpPr>
                                    <p:grpSpPr bwMode="auto">
                                      <a:xfrm>
                                        <a:off x="22" y="0"/>
                                        <a:ext cx="715" cy="685"/>
                                        <a:chOff x="22" y="0"/>
                                        <a:chExt cx="715" cy="685"/>
                                      </a:xfrm>
                                    </p:grpSpPr>
                                    <p:sp>
                                      <p:nvSpPr>
                                        <p:cNvPr id="20623" name="Freeform 330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43" y="103"/>
                                          <a:ext cx="512" cy="58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0 w 511"/>
                                            <a:gd name="T1" fmla="*/ 0 h 580"/>
                                            <a:gd name="T2" fmla="*/ 512 w 511"/>
                                            <a:gd name="T3" fmla="*/ 82 h 580"/>
                                            <a:gd name="T4" fmla="*/ 509 w 511"/>
                                            <a:gd name="T5" fmla="*/ 580 h 580"/>
                                            <a:gd name="T6" fmla="*/ 0 w 511"/>
                                            <a:gd name="T7" fmla="*/ 449 h 580"/>
                                            <a:gd name="T8" fmla="*/ 0 w 511"/>
                                            <a:gd name="T9" fmla="*/ 0 h 58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511"/>
                                            <a:gd name="T16" fmla="*/ 0 h 580"/>
                                            <a:gd name="T17" fmla="*/ 511 w 511"/>
                                            <a:gd name="T18" fmla="*/ 580 h 580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511" h="580">
                                              <a:moveTo>
                                                <a:pt x="0" y="0"/>
                                              </a:moveTo>
                                              <a:lnTo>
                                                <a:pt x="511" y="82"/>
                                              </a:lnTo>
                                              <a:lnTo>
                                                <a:pt x="508" y="580"/>
                                              </a:lnTo>
                                              <a:lnTo>
                                                <a:pt x="0" y="449"/>
                                              </a:lnTo>
                                              <a:lnTo>
                                                <a:pt x="0" y="0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989898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20624" name="Freeform 331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1248" y="64"/>
                                          <a:ext cx="208" cy="621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7 w 208"/>
                                            <a:gd name="T1" fmla="*/ 621 h 620"/>
                                            <a:gd name="T2" fmla="*/ 208 w 208"/>
                                            <a:gd name="T3" fmla="*/ 499 h 620"/>
                                            <a:gd name="T4" fmla="*/ 204 w 208"/>
                                            <a:gd name="T5" fmla="*/ 0 h 620"/>
                                            <a:gd name="T6" fmla="*/ 7 w 208"/>
                                            <a:gd name="T7" fmla="*/ 123 h 620"/>
                                            <a:gd name="T8" fmla="*/ 0 w 208"/>
                                            <a:gd name="T9" fmla="*/ 621 h 62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208"/>
                                            <a:gd name="T16" fmla="*/ 0 h 620"/>
                                            <a:gd name="T17" fmla="*/ 208 w 208"/>
                                            <a:gd name="T18" fmla="*/ 620 h 620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208" h="620">
                                              <a:moveTo>
                                                <a:pt x="7" y="620"/>
                                              </a:moveTo>
                                              <a:lnTo>
                                                <a:pt x="208" y="498"/>
                                              </a:lnTo>
                                              <a:lnTo>
                                                <a:pt x="204" y="0"/>
                                              </a:lnTo>
                                              <a:lnTo>
                                                <a:pt x="7" y="123"/>
                                              </a:lnTo>
                                              <a:lnTo>
                                                <a:pt x="0" y="620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707470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20625" name="Freeform 332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51" y="0"/>
                                          <a:ext cx="707" cy="188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0 w 706"/>
                                            <a:gd name="T1" fmla="*/ 105 h 187"/>
                                            <a:gd name="T2" fmla="*/ 509 w 706"/>
                                            <a:gd name="T3" fmla="*/ 188 h 187"/>
                                            <a:gd name="T4" fmla="*/ 707 w 706"/>
                                            <a:gd name="T5" fmla="*/ 65 h 187"/>
                                            <a:gd name="T6" fmla="*/ 245 w 706"/>
                                            <a:gd name="T7" fmla="*/ 0 h 187"/>
                                            <a:gd name="T8" fmla="*/ 0 w 706"/>
                                            <a:gd name="T9" fmla="*/ 105 h 187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706"/>
                                            <a:gd name="T16" fmla="*/ 0 h 187"/>
                                            <a:gd name="T17" fmla="*/ 706 w 706"/>
                                            <a:gd name="T18" fmla="*/ 187 h 187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706" h="187">
                                              <a:moveTo>
                                                <a:pt x="0" y="104"/>
                                              </a:moveTo>
                                              <a:lnTo>
                                                <a:pt x="508" y="187"/>
                                              </a:lnTo>
                                              <a:lnTo>
                                                <a:pt x="706" y="65"/>
                                              </a:lnTo>
                                              <a:lnTo>
                                                <a:pt x="245" y="0"/>
                                              </a:lnTo>
                                              <a:lnTo>
                                                <a:pt x="0" y="104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C8CCC8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grpSp>
                                      <p:nvGrpSpPr>
                                        <p:cNvPr id="20626" name="Group 333"/>
                                        <p:cNvGrpSpPr>
                                          <a:grpSpLocks/>
                                        </p:cNvGrpSpPr>
                                        <p:nvPr/>
                                      </p:nvGrpSpPr>
                                      <p:grpSpPr bwMode="auto">
                                        <a:xfrm>
                                          <a:off x="0" y="35"/>
                                          <a:ext cx="626" cy="716"/>
                                          <a:chOff x="0" y="35"/>
                                          <a:chExt cx="626" cy="716"/>
                                        </a:xfrm>
                                      </p:grpSpPr>
                                      <p:grpSp>
                                        <p:nvGrpSpPr>
                                          <p:cNvPr id="20627" name="Group 334"/>
                                          <p:cNvGrpSpPr>
                                            <a:grpSpLocks/>
                                          </p:cNvGrpSpPr>
                                          <p:nvPr/>
                                        </p:nvGrpSpPr>
                                        <p:grpSpPr bwMode="auto">
                                          <a:xfrm>
                                            <a:off x="0" y="33"/>
                                            <a:ext cx="626" cy="683"/>
                                            <a:chOff x="0" y="33"/>
                                            <a:chExt cx="626" cy="683"/>
                                          </a:xfrm>
                                        </p:grpSpPr>
                                        <p:sp>
                                          <p:nvSpPr>
                                            <p:cNvPr id="20628" name="Freeform 335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20" y="68"/>
                                              <a:ext cx="572" cy="683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0 w 571"/>
                                                <a:gd name="T1" fmla="*/ 0 h 682"/>
                                                <a:gd name="T2" fmla="*/ 572 w 571"/>
                                                <a:gd name="T3" fmla="*/ 96 h 682"/>
                                                <a:gd name="T4" fmla="*/ 570 w 571"/>
                                                <a:gd name="T5" fmla="*/ 683 h 682"/>
                                                <a:gd name="T6" fmla="*/ 0 w 571"/>
                                                <a:gd name="T7" fmla="*/ 528 h 682"/>
                                                <a:gd name="T8" fmla="*/ 0 w 571"/>
                                                <a:gd name="T9" fmla="*/ 0 h 682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571"/>
                                                <a:gd name="T16" fmla="*/ 0 h 682"/>
                                                <a:gd name="T17" fmla="*/ 571 w 571"/>
                                                <a:gd name="T18" fmla="*/ 682 h 682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571" h="682">
                                                  <a:moveTo>
                                                    <a:pt x="0" y="0"/>
                                                  </a:moveTo>
                                                  <a:lnTo>
                                                    <a:pt x="571" y="96"/>
                                                  </a:lnTo>
                                                  <a:lnTo>
                                                    <a:pt x="569" y="682"/>
                                                  </a:lnTo>
                                                  <a:lnTo>
                                                    <a:pt x="0" y="527"/>
                                                  </a:lnTo>
                                                  <a:lnTo>
                                                    <a:pt x="0" y="0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989898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629" name="Freeform 336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1288" y="132"/>
                                              <a:ext cx="58" cy="615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0 w 57"/>
                                                <a:gd name="T1" fmla="*/ 36 h 614"/>
                                                <a:gd name="T2" fmla="*/ 56 w 57"/>
                                                <a:gd name="T3" fmla="*/ 0 h 614"/>
                                                <a:gd name="T4" fmla="*/ 58 w 57"/>
                                                <a:gd name="T5" fmla="*/ 556 h 614"/>
                                                <a:gd name="T6" fmla="*/ 1 w 57"/>
                                                <a:gd name="T7" fmla="*/ 615 h 614"/>
                                                <a:gd name="T8" fmla="*/ 3 w 57"/>
                                                <a:gd name="T9" fmla="*/ 32 h 614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57"/>
                                                <a:gd name="T16" fmla="*/ 0 h 614"/>
                                                <a:gd name="T17" fmla="*/ 57 w 57"/>
                                                <a:gd name="T18" fmla="*/ 614 h 614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57" h="614">
                                                  <a:moveTo>
                                                    <a:pt x="0" y="36"/>
                                                  </a:moveTo>
                                                  <a:lnTo>
                                                    <a:pt x="55" y="0"/>
                                                  </a:lnTo>
                                                  <a:lnTo>
                                                    <a:pt x="57" y="555"/>
                                                  </a:lnTo>
                                                  <a:lnTo>
                                                    <a:pt x="1" y="614"/>
                                                  </a:lnTo>
                                                  <a:lnTo>
                                                    <a:pt x="3" y="32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606460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630" name="Freeform 337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20" y="35"/>
                                              <a:ext cx="622" cy="135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72 w 621"/>
                                                <a:gd name="T1" fmla="*/ 135 h 134"/>
                                                <a:gd name="T2" fmla="*/ 622 w 621"/>
                                                <a:gd name="T3" fmla="*/ 97 h 134"/>
                                                <a:gd name="T4" fmla="*/ 57 w 621"/>
                                                <a:gd name="T5" fmla="*/ 0 h 134"/>
                                                <a:gd name="T6" fmla="*/ 0 w 621"/>
                                                <a:gd name="T7" fmla="*/ 33 h 134"/>
                                                <a:gd name="T8" fmla="*/ 573 w 621"/>
                                                <a:gd name="T9" fmla="*/ 135 h 134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621"/>
                                                <a:gd name="T16" fmla="*/ 0 h 134"/>
                                                <a:gd name="T17" fmla="*/ 621 w 621"/>
                                                <a:gd name="T18" fmla="*/ 134 h 134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621" h="134">
                                                  <a:moveTo>
                                                    <a:pt x="571" y="134"/>
                                                  </a:moveTo>
                                                  <a:lnTo>
                                                    <a:pt x="621" y="96"/>
                                                  </a:lnTo>
                                                  <a:lnTo>
                                                    <a:pt x="57" y="0"/>
                                                  </a:lnTo>
                                                  <a:lnTo>
                                                    <a:pt x="0" y="33"/>
                                                  </a:lnTo>
                                                  <a:lnTo>
                                                    <a:pt x="572" y="134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B8B8B8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631" name="Freeform 338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81" y="158"/>
                                              <a:ext cx="428" cy="49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4 w 428"/>
                                                <a:gd name="T1" fmla="*/ 3 h 488"/>
                                                <a:gd name="T2" fmla="*/ 4 w 428"/>
                                                <a:gd name="T3" fmla="*/ 379 h 488"/>
                                                <a:gd name="T4" fmla="*/ 428 w 428"/>
                                                <a:gd name="T5" fmla="*/ 490 h 488"/>
                                                <a:gd name="T6" fmla="*/ 426 w 428"/>
                                                <a:gd name="T7" fmla="*/ 68 h 488"/>
                                                <a:gd name="T8" fmla="*/ 0 w 428"/>
                                                <a:gd name="T9" fmla="*/ 0 h 488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428"/>
                                                <a:gd name="T16" fmla="*/ 0 h 488"/>
                                                <a:gd name="T17" fmla="*/ 428 w 428"/>
                                                <a:gd name="T18" fmla="*/ 488 h 488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428" h="488">
                                                  <a:moveTo>
                                                    <a:pt x="4" y="3"/>
                                                  </a:moveTo>
                                                  <a:lnTo>
                                                    <a:pt x="4" y="377"/>
                                                  </a:lnTo>
                                                  <a:lnTo>
                                                    <a:pt x="428" y="488"/>
                                                  </a:lnTo>
                                                  <a:lnTo>
                                                    <a:pt x="426" y="68"/>
                                                  </a:lnTo>
                                                  <a:lnTo>
                                                    <a:pt x="0" y="0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gradFill rotWithShape="0">
                                              <a:gsLst>
                                                <a:gs pos="0">
                                                  <a:srgbClr val="98FCF8"/>
                                                </a:gs>
                                                <a:gs pos="100000">
                                                  <a:srgbClr val="000060"/>
                                                </a:gs>
                                              </a:gsLst>
                                              <a:path path="rect">
                                                <a:fillToRect l="50000" t="50000" r="50000" b="50000"/>
                                              </a:path>
                                            </a:gra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grpSp>
                                          <p:nvGrpSpPr>
                                            <p:cNvPr id="20632" name="Group 339"/>
                                            <p:cNvGrpSpPr>
                                              <a:grpSpLocks/>
                                            </p:cNvGrpSpPr>
                                            <p:nvPr/>
                                          </p:nvGrpSpPr>
                                          <p:grpSpPr bwMode="auto">
                                            <a:xfrm>
                                              <a:off x="58" y="144"/>
                                              <a:ext cx="442" cy="508"/>
                                              <a:chOff x="58" y="144"/>
                                              <a:chExt cx="442" cy="508"/>
                                            </a:xfrm>
                                          </p:grpSpPr>
                                          <p:sp>
                                            <p:nvSpPr>
                                              <p:cNvPr id="20633" name="Rectangle 340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81" y="147"/>
                                                <a:ext cx="15" cy="400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miter lim="800000"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634" name="Freeform 341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79" y="144"/>
                                                <a:ext cx="440" cy="92"/>
                                              </a:xfrm>
                                              <a:custGeom>
                                                <a:avLst/>
                                                <a:gdLst>
                                                  <a:gd name="T0" fmla="*/ 0 w 439"/>
                                                  <a:gd name="T1" fmla="*/ 0 h 90"/>
                                                  <a:gd name="T2" fmla="*/ 440 w 439"/>
                                                  <a:gd name="T3" fmla="*/ 67 h 90"/>
                                                  <a:gd name="T4" fmla="*/ 438 w 439"/>
                                                  <a:gd name="T5" fmla="*/ 92 h 90"/>
                                                  <a:gd name="T6" fmla="*/ 6 w 439"/>
                                                  <a:gd name="T7" fmla="*/ 14 h 90"/>
                                                  <a:gd name="T8" fmla="*/ 0 60000 65536"/>
                                                  <a:gd name="T9" fmla="*/ 0 60000 65536"/>
                                                  <a:gd name="T10" fmla="*/ 0 60000 65536"/>
                                                  <a:gd name="T11" fmla="*/ 0 60000 65536"/>
                                                  <a:gd name="T12" fmla="*/ 0 w 439"/>
                                                  <a:gd name="T13" fmla="*/ 0 h 90"/>
                                                  <a:gd name="T14" fmla="*/ 439 w 439"/>
                                                  <a:gd name="T15" fmla="*/ 90 h 90"/>
                                                </a:gdLst>
                                                <a:ahLst/>
                                                <a:cxnLst>
                                                  <a:cxn ang="T8">
                                                    <a:pos x="T0" y="T1"/>
                                                  </a:cxn>
                                                  <a:cxn ang="T9">
                                                    <a:pos x="T2" y="T3"/>
                                                  </a:cxn>
                                                  <a:cxn ang="T10">
                                                    <a:pos x="T4" y="T5"/>
                                                  </a:cxn>
                                                  <a:cxn ang="T11">
                                                    <a:pos x="T6" y="T7"/>
                                                  </a:cxn>
                                                </a:cxnLst>
                                                <a:rect l="T12" t="T13" r="T14" b="T15"/>
                                                <a:pathLst>
                                                  <a:path w="439" h="90">
                                                    <a:moveTo>
                                                      <a:pt x="0" y="0"/>
                                                    </a:moveTo>
                                                    <a:lnTo>
                                                      <a:pt x="439" y="66"/>
                                                    </a:lnTo>
                                                    <a:lnTo>
                                                      <a:pt x="437" y="90"/>
                                                    </a:lnTo>
                                                    <a:lnTo>
                                                      <a:pt x="6" y="14"/>
                                                    </a:lnTo>
                                                  </a:path>
                                                </a:pathLst>
                                              </a:cu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round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635" name="Rectangle 342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1200" y="212"/>
                                                <a:ext cx="16" cy="433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miter lim="800000"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636" name="Freeform 343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84" y="533"/>
                                                <a:ext cx="436" cy="119"/>
                                              </a:xfrm>
                                              <a:custGeom>
                                                <a:avLst/>
                                                <a:gdLst>
                                                  <a:gd name="T0" fmla="*/ 0 w 435"/>
                                                  <a:gd name="T1" fmla="*/ 0 h 116"/>
                                                  <a:gd name="T2" fmla="*/ 436 w 435"/>
                                                  <a:gd name="T3" fmla="*/ 92 h 116"/>
                                                  <a:gd name="T4" fmla="*/ 433 w 435"/>
                                                  <a:gd name="T5" fmla="*/ 119 h 116"/>
                                                  <a:gd name="T6" fmla="*/ 4 w 435"/>
                                                  <a:gd name="T7" fmla="*/ 13 h 116"/>
                                                  <a:gd name="T8" fmla="*/ 0 60000 65536"/>
                                                  <a:gd name="T9" fmla="*/ 0 60000 65536"/>
                                                  <a:gd name="T10" fmla="*/ 0 60000 65536"/>
                                                  <a:gd name="T11" fmla="*/ 0 60000 65536"/>
                                                  <a:gd name="T12" fmla="*/ 0 w 435"/>
                                                  <a:gd name="T13" fmla="*/ 0 h 116"/>
                                                  <a:gd name="T14" fmla="*/ 435 w 435"/>
                                                  <a:gd name="T15" fmla="*/ 116 h 116"/>
                                                </a:gdLst>
                                                <a:ahLst/>
                                                <a:cxnLst>
                                                  <a:cxn ang="T8">
                                                    <a:pos x="T0" y="T1"/>
                                                  </a:cxn>
                                                  <a:cxn ang="T9">
                                                    <a:pos x="T2" y="T3"/>
                                                  </a:cxn>
                                                  <a:cxn ang="T10">
                                                    <a:pos x="T4" y="T5"/>
                                                  </a:cxn>
                                                  <a:cxn ang="T11">
                                                    <a:pos x="T6" y="T7"/>
                                                  </a:cxn>
                                                </a:cxnLst>
                                                <a:rect l="T12" t="T13" r="T14" b="T15"/>
                                                <a:pathLst>
                                                  <a:path w="435" h="116">
                                                    <a:moveTo>
                                                      <a:pt x="0" y="0"/>
                                                    </a:moveTo>
                                                    <a:lnTo>
                                                      <a:pt x="435" y="90"/>
                                                    </a:lnTo>
                                                    <a:lnTo>
                                                      <a:pt x="432" y="116"/>
                                                    </a:lnTo>
                                                    <a:lnTo>
                                                      <a:pt x="4" y="13"/>
                                                    </a:lnTo>
                                                  </a:path>
                                                </a:pathLst>
                                              </a:cu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round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grpSp>
                                            <p:nvGrpSpPr>
                                              <p:cNvPr id="20637" name="Group 344"/>
                                              <p:cNvGrpSpPr>
                                                <a:grpSpLocks/>
                                              </p:cNvGrpSpPr>
                                              <p:nvPr/>
                                            </p:nvGrpSpPr>
                                            <p:grpSpPr bwMode="auto">
                                              <a:xfrm>
                                                <a:off x="53" y="127"/>
                                                <a:ext cx="447" cy="430"/>
                                                <a:chOff x="53" y="127"/>
                                                <a:chExt cx="447" cy="430"/>
                                              </a:xfrm>
                                            </p:grpSpPr>
                                            <p:sp>
                                              <p:nvSpPr>
                                                <p:cNvPr id="20638" name="Rectangle 345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74" y="132"/>
                                                  <a:ext cx="13" cy="424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404440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639" name="Rectangle 346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74" y="127"/>
                                                  <a:ext cx="445" cy="87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404440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640" name="Rectangle 347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1213" y="222"/>
                                                  <a:ext cx="13" cy="424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B8B8B8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641" name="Rectangle 348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86" y="545"/>
                                                  <a:ext cx="442" cy="111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B8B8B8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</p:grpSp>
                                        </p:grpSp>
                                      </p:grpSp>
                                    </p:grpSp>
                                  </p:grpSp>
                                </p:grpSp>
                              </p:grpSp>
                            </p:grpSp>
                          </p:grpSp>
                        </p:grpSp>
                      </p:grpSp>
                    </p:grpSp>
                  </p:grpSp>
                </p:grpSp>
              </p:grpSp>
            </p:grpSp>
          </p:grpSp>
        </p:grpSp>
      </p:grpSp>
      <p:grpSp>
        <p:nvGrpSpPr>
          <p:cNvPr id="20488" name="Group 349"/>
          <p:cNvGrpSpPr>
            <a:grpSpLocks/>
          </p:cNvGrpSpPr>
          <p:nvPr/>
        </p:nvGrpSpPr>
        <p:grpSpPr bwMode="auto">
          <a:xfrm>
            <a:off x="5943600" y="5167313"/>
            <a:ext cx="1125538" cy="1025525"/>
            <a:chOff x="0" y="0"/>
            <a:chExt cx="1772" cy="1617"/>
          </a:xfrm>
        </p:grpSpPr>
        <p:sp>
          <p:nvSpPr>
            <p:cNvPr id="20506" name="Freeform 350"/>
            <p:cNvSpPr>
              <a:spLocks noChangeArrowheads="1"/>
            </p:cNvSpPr>
            <p:nvPr/>
          </p:nvSpPr>
          <p:spPr bwMode="auto">
            <a:xfrm>
              <a:off x="0" y="528"/>
              <a:ext cx="1772" cy="1082"/>
            </a:xfrm>
            <a:custGeom>
              <a:avLst/>
              <a:gdLst>
                <a:gd name="T0" fmla="*/ 6 w 1771"/>
                <a:gd name="T1" fmla="*/ 183 h 1081"/>
                <a:gd name="T2" fmla="*/ 356 w 1771"/>
                <a:gd name="T3" fmla="*/ 0 h 1081"/>
                <a:gd name="T4" fmla="*/ 1772 w 1771"/>
                <a:gd name="T5" fmla="*/ 218 h 1081"/>
                <a:gd name="T6" fmla="*/ 1772 w 1771"/>
                <a:gd name="T7" fmla="*/ 1078 h 1081"/>
                <a:gd name="T8" fmla="*/ 0 w 1771"/>
                <a:gd name="T9" fmla="*/ 1082 h 1081"/>
                <a:gd name="T10" fmla="*/ 2 w 1771"/>
                <a:gd name="T11" fmla="*/ 186 h 1081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771"/>
                <a:gd name="T19" fmla="*/ 0 h 1081"/>
                <a:gd name="T20" fmla="*/ 1771 w 1771"/>
                <a:gd name="T21" fmla="*/ 1081 h 1081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771" h="1081">
                  <a:moveTo>
                    <a:pt x="6" y="183"/>
                  </a:moveTo>
                  <a:lnTo>
                    <a:pt x="356" y="0"/>
                  </a:lnTo>
                  <a:lnTo>
                    <a:pt x="1771" y="218"/>
                  </a:lnTo>
                  <a:lnTo>
                    <a:pt x="1771" y="1077"/>
                  </a:lnTo>
                  <a:lnTo>
                    <a:pt x="0" y="1081"/>
                  </a:lnTo>
                  <a:lnTo>
                    <a:pt x="2" y="186"/>
                  </a:lnTo>
                </a:path>
              </a:pathLst>
            </a:custGeom>
            <a:solidFill>
              <a:srgbClr val="00408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1pPr>
              <a:lvl2pPr marL="742950" indent="-28575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2pPr>
              <a:lvl3pPr marL="11430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3pPr>
              <a:lvl4pPr marL="16002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4pPr>
              <a:lvl5pPr marL="2057400" indent="-228600" eaLnBrk="0" hangingPunct="0"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400">
                  <a:solidFill>
                    <a:schemeClr val="tx1"/>
                  </a:solidFill>
                  <a:latin typeface="굴림" pitchFamily="50" charset="-127"/>
                  <a:ea typeface="굴림" pitchFamily="50" charset="-127"/>
                </a:defRPr>
              </a:lvl9pPr>
            </a:lstStyle>
            <a:p>
              <a:pPr eaLnBrk="1" hangingPunct="1"/>
              <a:endParaRPr lang="ko-KR" altLang="en-US"/>
            </a:p>
          </p:txBody>
        </p:sp>
        <p:grpSp>
          <p:nvGrpSpPr>
            <p:cNvPr id="20507" name="Group 351"/>
            <p:cNvGrpSpPr>
              <a:grpSpLocks/>
            </p:cNvGrpSpPr>
            <p:nvPr/>
          </p:nvGrpSpPr>
          <p:grpSpPr bwMode="auto">
            <a:xfrm>
              <a:off x="601" y="901"/>
              <a:ext cx="629" cy="396"/>
              <a:chOff x="601" y="901"/>
              <a:chExt cx="629" cy="396"/>
            </a:xfrm>
          </p:grpSpPr>
          <p:sp>
            <p:nvSpPr>
              <p:cNvPr id="20508" name="Freeform 352"/>
              <p:cNvSpPr>
                <a:spLocks noChangeArrowheads="1"/>
              </p:cNvSpPr>
              <p:nvPr/>
            </p:nvSpPr>
            <p:spPr bwMode="auto">
              <a:xfrm>
                <a:off x="613" y="927"/>
                <a:ext cx="617" cy="356"/>
              </a:xfrm>
              <a:custGeom>
                <a:avLst/>
                <a:gdLst>
                  <a:gd name="T0" fmla="*/ 2 w 616"/>
                  <a:gd name="T1" fmla="*/ 166 h 355"/>
                  <a:gd name="T2" fmla="*/ 543 w 616"/>
                  <a:gd name="T3" fmla="*/ 356 h 355"/>
                  <a:gd name="T4" fmla="*/ 617 w 616"/>
                  <a:gd name="T5" fmla="*/ 156 h 355"/>
                  <a:gd name="T6" fmla="*/ 95 w 616"/>
                  <a:gd name="T7" fmla="*/ 0 h 355"/>
                  <a:gd name="T8" fmla="*/ 0 w 616"/>
                  <a:gd name="T9" fmla="*/ 164 h 355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16"/>
                  <a:gd name="T16" fmla="*/ 0 h 355"/>
                  <a:gd name="T17" fmla="*/ 616 w 616"/>
                  <a:gd name="T18" fmla="*/ 355 h 355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16" h="355">
                    <a:moveTo>
                      <a:pt x="2" y="166"/>
                    </a:moveTo>
                    <a:lnTo>
                      <a:pt x="542" y="355"/>
                    </a:lnTo>
                    <a:lnTo>
                      <a:pt x="616" y="156"/>
                    </a:lnTo>
                    <a:lnTo>
                      <a:pt x="95" y="0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C8CCC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509" name="Freeform 353"/>
              <p:cNvSpPr>
                <a:spLocks noChangeArrowheads="1"/>
              </p:cNvSpPr>
              <p:nvPr/>
            </p:nvSpPr>
            <p:spPr bwMode="auto">
              <a:xfrm>
                <a:off x="607" y="901"/>
                <a:ext cx="619" cy="357"/>
              </a:xfrm>
              <a:custGeom>
                <a:avLst/>
                <a:gdLst>
                  <a:gd name="T0" fmla="*/ 2 w 616"/>
                  <a:gd name="T1" fmla="*/ 168 h 356"/>
                  <a:gd name="T2" fmla="*/ 545 w 616"/>
                  <a:gd name="T3" fmla="*/ 357 h 356"/>
                  <a:gd name="T4" fmla="*/ 619 w 616"/>
                  <a:gd name="T5" fmla="*/ 158 h 356"/>
                  <a:gd name="T6" fmla="*/ 96 w 616"/>
                  <a:gd name="T7" fmla="*/ 0 h 356"/>
                  <a:gd name="T8" fmla="*/ 0 w 616"/>
                  <a:gd name="T9" fmla="*/ 164 h 35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16"/>
                  <a:gd name="T16" fmla="*/ 0 h 356"/>
                  <a:gd name="T17" fmla="*/ 616 w 616"/>
                  <a:gd name="T18" fmla="*/ 356 h 35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16" h="356">
                    <a:moveTo>
                      <a:pt x="2" y="168"/>
                    </a:moveTo>
                    <a:lnTo>
                      <a:pt x="542" y="356"/>
                    </a:lnTo>
                    <a:lnTo>
                      <a:pt x="616" y="158"/>
                    </a:lnTo>
                    <a:lnTo>
                      <a:pt x="96" y="0"/>
                    </a:lnTo>
                    <a:lnTo>
                      <a:pt x="0" y="164"/>
                    </a:lnTo>
                  </a:path>
                </a:pathLst>
              </a:custGeom>
              <a:solidFill>
                <a:srgbClr val="E8ECE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510" name="Freeform 354"/>
              <p:cNvSpPr>
                <a:spLocks noChangeArrowheads="1"/>
              </p:cNvSpPr>
              <p:nvPr/>
            </p:nvSpPr>
            <p:spPr bwMode="auto">
              <a:xfrm>
                <a:off x="1084" y="1073"/>
                <a:ext cx="115" cy="162"/>
              </a:xfrm>
              <a:custGeom>
                <a:avLst/>
                <a:gdLst>
                  <a:gd name="T0" fmla="*/ 42 w 114"/>
                  <a:gd name="T1" fmla="*/ 0 h 161"/>
                  <a:gd name="T2" fmla="*/ 0 w 114"/>
                  <a:gd name="T3" fmla="*/ 129 h 161"/>
                  <a:gd name="T4" fmla="*/ 65 w 114"/>
                  <a:gd name="T5" fmla="*/ 162 h 161"/>
                  <a:gd name="T6" fmla="*/ 115 w 114"/>
                  <a:gd name="T7" fmla="*/ 28 h 161"/>
                  <a:gd name="T8" fmla="*/ 45 w 114"/>
                  <a:gd name="T9" fmla="*/ 0 h 16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14"/>
                  <a:gd name="T16" fmla="*/ 0 h 161"/>
                  <a:gd name="T17" fmla="*/ 114 w 114"/>
                  <a:gd name="T18" fmla="*/ 161 h 16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14" h="161">
                    <a:moveTo>
                      <a:pt x="42" y="0"/>
                    </a:moveTo>
                    <a:lnTo>
                      <a:pt x="0" y="128"/>
                    </a:lnTo>
                    <a:lnTo>
                      <a:pt x="64" y="161"/>
                    </a:lnTo>
                    <a:lnTo>
                      <a:pt x="114" y="28"/>
                    </a:lnTo>
                    <a:lnTo>
                      <a:pt x="45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511" name="Freeform 355"/>
              <p:cNvSpPr>
                <a:spLocks noChangeArrowheads="1"/>
              </p:cNvSpPr>
              <p:nvPr/>
            </p:nvSpPr>
            <p:spPr bwMode="auto">
              <a:xfrm>
                <a:off x="646" y="932"/>
                <a:ext cx="388" cy="240"/>
              </a:xfrm>
              <a:custGeom>
                <a:avLst/>
                <a:gdLst>
                  <a:gd name="T0" fmla="*/ 2 w 387"/>
                  <a:gd name="T1" fmla="*/ 113 h 238"/>
                  <a:gd name="T2" fmla="*/ 340 w 387"/>
                  <a:gd name="T3" fmla="*/ 240 h 238"/>
                  <a:gd name="T4" fmla="*/ 388 w 387"/>
                  <a:gd name="T5" fmla="*/ 106 h 238"/>
                  <a:gd name="T6" fmla="*/ 60 w 387"/>
                  <a:gd name="T7" fmla="*/ 0 h 238"/>
                  <a:gd name="T8" fmla="*/ 0 w 387"/>
                  <a:gd name="T9" fmla="*/ 110 h 2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87"/>
                  <a:gd name="T16" fmla="*/ 0 h 238"/>
                  <a:gd name="T17" fmla="*/ 387 w 387"/>
                  <a:gd name="T18" fmla="*/ 238 h 2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87" h="238">
                    <a:moveTo>
                      <a:pt x="2" y="112"/>
                    </a:moveTo>
                    <a:lnTo>
                      <a:pt x="339" y="238"/>
                    </a:lnTo>
                    <a:lnTo>
                      <a:pt x="387" y="105"/>
                    </a:lnTo>
                    <a:lnTo>
                      <a:pt x="60" y="0"/>
                    </a:lnTo>
                    <a:lnTo>
                      <a:pt x="0" y="109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512" name="Freeform 356"/>
              <p:cNvSpPr>
                <a:spLocks noChangeArrowheads="1"/>
              </p:cNvSpPr>
              <p:nvPr/>
            </p:nvSpPr>
            <p:spPr bwMode="auto">
              <a:xfrm>
                <a:off x="1026" y="1056"/>
                <a:ext cx="83" cy="80"/>
              </a:xfrm>
              <a:custGeom>
                <a:avLst/>
                <a:gdLst>
                  <a:gd name="T0" fmla="*/ 24 w 82"/>
                  <a:gd name="T1" fmla="*/ 0 h 80"/>
                  <a:gd name="T2" fmla="*/ 0 w 82"/>
                  <a:gd name="T3" fmla="*/ 56 h 80"/>
                  <a:gd name="T4" fmla="*/ 61 w 82"/>
                  <a:gd name="T5" fmla="*/ 80 h 80"/>
                  <a:gd name="T6" fmla="*/ 83 w 82"/>
                  <a:gd name="T7" fmla="*/ 23 h 80"/>
                  <a:gd name="T8" fmla="*/ 24 w 82"/>
                  <a:gd name="T9" fmla="*/ 0 h 8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2"/>
                  <a:gd name="T16" fmla="*/ 0 h 80"/>
                  <a:gd name="T17" fmla="*/ 82 w 82"/>
                  <a:gd name="T18" fmla="*/ 80 h 8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2" h="80">
                    <a:moveTo>
                      <a:pt x="24" y="0"/>
                    </a:moveTo>
                    <a:lnTo>
                      <a:pt x="0" y="56"/>
                    </a:lnTo>
                    <a:lnTo>
                      <a:pt x="60" y="80"/>
                    </a:lnTo>
                    <a:lnTo>
                      <a:pt x="82" y="23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513" name="Freeform 357"/>
              <p:cNvSpPr>
                <a:spLocks noChangeArrowheads="1"/>
              </p:cNvSpPr>
              <p:nvPr/>
            </p:nvSpPr>
            <p:spPr bwMode="auto">
              <a:xfrm>
                <a:off x="1000" y="1121"/>
                <a:ext cx="81" cy="82"/>
              </a:xfrm>
              <a:custGeom>
                <a:avLst/>
                <a:gdLst>
                  <a:gd name="T0" fmla="*/ 24 w 80"/>
                  <a:gd name="T1" fmla="*/ 0 h 81"/>
                  <a:gd name="T2" fmla="*/ 0 w 80"/>
                  <a:gd name="T3" fmla="*/ 58 h 81"/>
                  <a:gd name="T4" fmla="*/ 60 w 80"/>
                  <a:gd name="T5" fmla="*/ 82 h 81"/>
                  <a:gd name="T6" fmla="*/ 81 w 80"/>
                  <a:gd name="T7" fmla="*/ 24 h 81"/>
                  <a:gd name="T8" fmla="*/ 24 w 80"/>
                  <a:gd name="T9" fmla="*/ 0 h 81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80"/>
                  <a:gd name="T16" fmla="*/ 0 h 81"/>
                  <a:gd name="T17" fmla="*/ 80 w 80"/>
                  <a:gd name="T18" fmla="*/ 81 h 81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80" h="81">
                    <a:moveTo>
                      <a:pt x="24" y="0"/>
                    </a:moveTo>
                    <a:lnTo>
                      <a:pt x="0" y="57"/>
                    </a:lnTo>
                    <a:lnTo>
                      <a:pt x="59" y="81"/>
                    </a:lnTo>
                    <a:lnTo>
                      <a:pt x="80" y="24"/>
                    </a:lnTo>
                    <a:lnTo>
                      <a:pt x="24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514" name="Freeform 358"/>
              <p:cNvSpPr>
                <a:spLocks noChangeArrowheads="1"/>
              </p:cNvSpPr>
              <p:nvPr/>
            </p:nvSpPr>
            <p:spPr bwMode="auto">
              <a:xfrm>
                <a:off x="601" y="1064"/>
                <a:ext cx="564" cy="232"/>
              </a:xfrm>
              <a:custGeom>
                <a:avLst/>
                <a:gdLst>
                  <a:gd name="T0" fmla="*/ 5 w 563"/>
                  <a:gd name="T1" fmla="*/ 0 h 230"/>
                  <a:gd name="T2" fmla="*/ 8 w 563"/>
                  <a:gd name="T3" fmla="*/ 24 h 230"/>
                  <a:gd name="T4" fmla="*/ 549 w 563"/>
                  <a:gd name="T5" fmla="*/ 232 h 230"/>
                  <a:gd name="T6" fmla="*/ 564 w 563"/>
                  <a:gd name="T7" fmla="*/ 207 h 230"/>
                  <a:gd name="T8" fmla="*/ 0 w 563"/>
                  <a:gd name="T9" fmla="*/ 0 h 2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563"/>
                  <a:gd name="T16" fmla="*/ 0 h 230"/>
                  <a:gd name="T17" fmla="*/ 563 w 563"/>
                  <a:gd name="T18" fmla="*/ 230 h 23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563" h="230">
                    <a:moveTo>
                      <a:pt x="5" y="0"/>
                    </a:moveTo>
                    <a:lnTo>
                      <a:pt x="8" y="24"/>
                    </a:lnTo>
                    <a:lnTo>
                      <a:pt x="548" y="230"/>
                    </a:lnTo>
                    <a:lnTo>
                      <a:pt x="563" y="205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515" name="Freeform 359"/>
              <p:cNvSpPr>
                <a:spLocks noChangeArrowheads="1"/>
              </p:cNvSpPr>
              <p:nvPr/>
            </p:nvSpPr>
            <p:spPr bwMode="auto">
              <a:xfrm>
                <a:off x="1151" y="1060"/>
                <a:ext cx="80" cy="228"/>
              </a:xfrm>
              <a:custGeom>
                <a:avLst/>
                <a:gdLst>
                  <a:gd name="T0" fmla="*/ 0 w 78"/>
                  <a:gd name="T1" fmla="*/ 199 h 227"/>
                  <a:gd name="T2" fmla="*/ 74 w 78"/>
                  <a:gd name="T3" fmla="*/ 0 h 227"/>
                  <a:gd name="T4" fmla="*/ 80 w 78"/>
                  <a:gd name="T5" fmla="*/ 31 h 227"/>
                  <a:gd name="T6" fmla="*/ 5 w 78"/>
                  <a:gd name="T7" fmla="*/ 228 h 227"/>
                  <a:gd name="T8" fmla="*/ 4 w 78"/>
                  <a:gd name="T9" fmla="*/ 195 h 22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8"/>
                  <a:gd name="T16" fmla="*/ 0 h 227"/>
                  <a:gd name="T17" fmla="*/ 78 w 78"/>
                  <a:gd name="T18" fmla="*/ 227 h 22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8" h="227">
                    <a:moveTo>
                      <a:pt x="0" y="198"/>
                    </a:moveTo>
                    <a:lnTo>
                      <a:pt x="72" y="0"/>
                    </a:lnTo>
                    <a:lnTo>
                      <a:pt x="78" y="31"/>
                    </a:lnTo>
                    <a:lnTo>
                      <a:pt x="5" y="227"/>
                    </a:lnTo>
                    <a:lnTo>
                      <a:pt x="4" y="194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sp>
            <p:nvSpPr>
              <p:cNvPr id="20516" name="Freeform 360"/>
              <p:cNvSpPr>
                <a:spLocks noChangeArrowheads="1"/>
              </p:cNvSpPr>
              <p:nvPr/>
            </p:nvSpPr>
            <p:spPr bwMode="auto">
              <a:xfrm>
                <a:off x="1360" y="732"/>
                <a:ext cx="326" cy="592"/>
              </a:xfrm>
              <a:custGeom>
                <a:avLst/>
                <a:gdLst>
                  <a:gd name="T0" fmla="*/ 68 w 324"/>
                  <a:gd name="T1" fmla="*/ 12 h 590"/>
                  <a:gd name="T2" fmla="*/ 110 w 324"/>
                  <a:gd name="T3" fmla="*/ 4 h 590"/>
                  <a:gd name="T4" fmla="*/ 140 w 324"/>
                  <a:gd name="T5" fmla="*/ 0 h 590"/>
                  <a:gd name="T6" fmla="*/ 173 w 324"/>
                  <a:gd name="T7" fmla="*/ 29 h 590"/>
                  <a:gd name="T8" fmla="*/ 197 w 324"/>
                  <a:gd name="T9" fmla="*/ 72 h 590"/>
                  <a:gd name="T10" fmla="*/ 197 w 324"/>
                  <a:gd name="T11" fmla="*/ 135 h 590"/>
                  <a:gd name="T12" fmla="*/ 174 w 324"/>
                  <a:gd name="T13" fmla="*/ 173 h 590"/>
                  <a:gd name="T14" fmla="*/ 121 w 324"/>
                  <a:gd name="T15" fmla="*/ 201 h 590"/>
                  <a:gd name="T16" fmla="*/ 69 w 324"/>
                  <a:gd name="T17" fmla="*/ 237 h 590"/>
                  <a:gd name="T18" fmla="*/ 21 w 324"/>
                  <a:gd name="T19" fmla="*/ 312 h 590"/>
                  <a:gd name="T20" fmla="*/ 13 w 324"/>
                  <a:gd name="T21" fmla="*/ 329 h 590"/>
                  <a:gd name="T22" fmla="*/ 55 w 324"/>
                  <a:gd name="T23" fmla="*/ 377 h 590"/>
                  <a:gd name="T24" fmla="*/ 100 w 324"/>
                  <a:gd name="T25" fmla="*/ 427 h 590"/>
                  <a:gd name="T26" fmla="*/ 144 w 324"/>
                  <a:gd name="T27" fmla="*/ 441 h 590"/>
                  <a:gd name="T28" fmla="*/ 186 w 324"/>
                  <a:gd name="T29" fmla="*/ 449 h 590"/>
                  <a:gd name="T30" fmla="*/ 232 w 324"/>
                  <a:gd name="T31" fmla="*/ 457 h 590"/>
                  <a:gd name="T32" fmla="*/ 282 w 324"/>
                  <a:gd name="T33" fmla="*/ 474 h 590"/>
                  <a:gd name="T34" fmla="*/ 320 w 324"/>
                  <a:gd name="T35" fmla="*/ 495 h 590"/>
                  <a:gd name="T36" fmla="*/ 325 w 324"/>
                  <a:gd name="T37" fmla="*/ 515 h 590"/>
                  <a:gd name="T38" fmla="*/ 300 w 324"/>
                  <a:gd name="T39" fmla="*/ 546 h 590"/>
                  <a:gd name="T40" fmla="*/ 270 w 324"/>
                  <a:gd name="T41" fmla="*/ 578 h 590"/>
                  <a:gd name="T42" fmla="*/ 249 w 324"/>
                  <a:gd name="T43" fmla="*/ 574 h 590"/>
                  <a:gd name="T44" fmla="*/ 282 w 324"/>
                  <a:gd name="T45" fmla="*/ 546 h 590"/>
                  <a:gd name="T46" fmla="*/ 314 w 324"/>
                  <a:gd name="T47" fmla="*/ 509 h 590"/>
                  <a:gd name="T48" fmla="*/ 270 w 324"/>
                  <a:gd name="T49" fmla="*/ 481 h 590"/>
                  <a:gd name="T50" fmla="*/ 231 w 324"/>
                  <a:gd name="T51" fmla="*/ 466 h 590"/>
                  <a:gd name="T52" fmla="*/ 173 w 324"/>
                  <a:gd name="T53" fmla="*/ 455 h 590"/>
                  <a:gd name="T54" fmla="*/ 120 w 324"/>
                  <a:gd name="T55" fmla="*/ 452 h 590"/>
                  <a:gd name="T56" fmla="*/ 73 w 324"/>
                  <a:gd name="T57" fmla="*/ 415 h 590"/>
                  <a:gd name="T58" fmla="*/ 32 w 324"/>
                  <a:gd name="T59" fmla="*/ 365 h 590"/>
                  <a:gd name="T60" fmla="*/ 0 w 324"/>
                  <a:gd name="T61" fmla="*/ 329 h 590"/>
                  <a:gd name="T62" fmla="*/ 26 w 324"/>
                  <a:gd name="T63" fmla="*/ 289 h 590"/>
                  <a:gd name="T64" fmla="*/ 73 w 324"/>
                  <a:gd name="T65" fmla="*/ 217 h 590"/>
                  <a:gd name="T66" fmla="*/ 136 w 324"/>
                  <a:gd name="T67" fmla="*/ 181 h 590"/>
                  <a:gd name="T68" fmla="*/ 184 w 324"/>
                  <a:gd name="T69" fmla="*/ 153 h 590"/>
                  <a:gd name="T70" fmla="*/ 189 w 324"/>
                  <a:gd name="T71" fmla="*/ 116 h 590"/>
                  <a:gd name="T72" fmla="*/ 193 w 324"/>
                  <a:gd name="T73" fmla="*/ 64 h 590"/>
                  <a:gd name="T74" fmla="*/ 156 w 324"/>
                  <a:gd name="T75" fmla="*/ 26 h 590"/>
                  <a:gd name="T76" fmla="*/ 29 w 324"/>
                  <a:gd name="T77" fmla="*/ 34 h 590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w 324"/>
                  <a:gd name="T118" fmla="*/ 0 h 590"/>
                  <a:gd name="T119" fmla="*/ 324 w 324"/>
                  <a:gd name="T120" fmla="*/ 590 h 590"/>
                </a:gdLst>
                <a:ahLst/>
                <a:cxnLst>
                  <a:cxn ang="T78">
                    <a:pos x="T0" y="T1"/>
                  </a:cxn>
                  <a:cxn ang="T79">
                    <a:pos x="T2" y="T3"/>
                  </a:cxn>
                  <a:cxn ang="T80">
                    <a:pos x="T4" y="T5"/>
                  </a:cxn>
                  <a:cxn ang="T81">
                    <a:pos x="T6" y="T7"/>
                  </a:cxn>
                  <a:cxn ang="T82">
                    <a:pos x="T8" y="T9"/>
                  </a:cxn>
                  <a:cxn ang="T83">
                    <a:pos x="T10" y="T11"/>
                  </a:cxn>
                  <a:cxn ang="T84">
                    <a:pos x="T12" y="T13"/>
                  </a:cxn>
                  <a:cxn ang="T85">
                    <a:pos x="T14" y="T15"/>
                  </a:cxn>
                  <a:cxn ang="T86">
                    <a:pos x="T16" y="T17"/>
                  </a:cxn>
                  <a:cxn ang="T87">
                    <a:pos x="T18" y="T19"/>
                  </a:cxn>
                  <a:cxn ang="T88">
                    <a:pos x="T20" y="T21"/>
                  </a:cxn>
                  <a:cxn ang="T89">
                    <a:pos x="T22" y="T23"/>
                  </a:cxn>
                  <a:cxn ang="T90">
                    <a:pos x="T24" y="T25"/>
                  </a:cxn>
                  <a:cxn ang="T91">
                    <a:pos x="T26" y="T27"/>
                  </a:cxn>
                  <a:cxn ang="T92">
                    <a:pos x="T28" y="T29"/>
                  </a:cxn>
                  <a:cxn ang="T93">
                    <a:pos x="T30" y="T31"/>
                  </a:cxn>
                  <a:cxn ang="T94">
                    <a:pos x="T32" y="T33"/>
                  </a:cxn>
                  <a:cxn ang="T95">
                    <a:pos x="T34" y="T35"/>
                  </a:cxn>
                  <a:cxn ang="T96">
                    <a:pos x="T36" y="T37"/>
                  </a:cxn>
                  <a:cxn ang="T97">
                    <a:pos x="T38" y="T39"/>
                  </a:cxn>
                  <a:cxn ang="T98">
                    <a:pos x="T40" y="T41"/>
                  </a:cxn>
                  <a:cxn ang="T99">
                    <a:pos x="T42" y="T43"/>
                  </a:cxn>
                  <a:cxn ang="T100">
                    <a:pos x="T44" y="T45"/>
                  </a:cxn>
                  <a:cxn ang="T101">
                    <a:pos x="T46" y="T47"/>
                  </a:cxn>
                  <a:cxn ang="T102">
                    <a:pos x="T48" y="T49"/>
                  </a:cxn>
                  <a:cxn ang="T103">
                    <a:pos x="T50" y="T51"/>
                  </a:cxn>
                  <a:cxn ang="T104">
                    <a:pos x="T52" y="T53"/>
                  </a:cxn>
                  <a:cxn ang="T105">
                    <a:pos x="T54" y="T55"/>
                  </a:cxn>
                  <a:cxn ang="T106">
                    <a:pos x="T56" y="T57"/>
                  </a:cxn>
                  <a:cxn ang="T107">
                    <a:pos x="T58" y="T59"/>
                  </a:cxn>
                  <a:cxn ang="T108">
                    <a:pos x="T60" y="T61"/>
                  </a:cxn>
                  <a:cxn ang="T109">
                    <a:pos x="T62" y="T63"/>
                  </a:cxn>
                  <a:cxn ang="T110">
                    <a:pos x="T64" y="T65"/>
                  </a:cxn>
                  <a:cxn ang="T111">
                    <a:pos x="T66" y="T67"/>
                  </a:cxn>
                  <a:cxn ang="T112">
                    <a:pos x="T68" y="T69"/>
                  </a:cxn>
                  <a:cxn ang="T113">
                    <a:pos x="T70" y="T71"/>
                  </a:cxn>
                  <a:cxn ang="T114">
                    <a:pos x="T72" y="T73"/>
                  </a:cxn>
                  <a:cxn ang="T115">
                    <a:pos x="T74" y="T75"/>
                  </a:cxn>
                  <a:cxn ang="T116">
                    <a:pos x="T76" y="T77"/>
                  </a:cxn>
                </a:cxnLst>
                <a:rect l="T117" t="T118" r="T119" b="T120"/>
                <a:pathLst>
                  <a:path w="324" h="590">
                    <a:moveTo>
                      <a:pt x="26" y="23"/>
                    </a:moveTo>
                    <a:lnTo>
                      <a:pt x="68" y="12"/>
                    </a:lnTo>
                    <a:lnTo>
                      <a:pt x="90" y="8"/>
                    </a:lnTo>
                    <a:lnTo>
                      <a:pt x="109" y="4"/>
                    </a:lnTo>
                    <a:lnTo>
                      <a:pt x="120" y="0"/>
                    </a:lnTo>
                    <a:lnTo>
                      <a:pt x="139" y="0"/>
                    </a:lnTo>
                    <a:lnTo>
                      <a:pt x="153" y="7"/>
                    </a:lnTo>
                    <a:lnTo>
                      <a:pt x="172" y="29"/>
                    </a:lnTo>
                    <a:lnTo>
                      <a:pt x="196" y="52"/>
                    </a:lnTo>
                    <a:lnTo>
                      <a:pt x="196" y="72"/>
                    </a:lnTo>
                    <a:lnTo>
                      <a:pt x="194" y="108"/>
                    </a:lnTo>
                    <a:lnTo>
                      <a:pt x="196" y="135"/>
                    </a:lnTo>
                    <a:lnTo>
                      <a:pt x="192" y="161"/>
                    </a:lnTo>
                    <a:lnTo>
                      <a:pt x="173" y="172"/>
                    </a:lnTo>
                    <a:lnTo>
                      <a:pt x="146" y="189"/>
                    </a:lnTo>
                    <a:lnTo>
                      <a:pt x="120" y="200"/>
                    </a:lnTo>
                    <a:lnTo>
                      <a:pt x="88" y="215"/>
                    </a:lnTo>
                    <a:lnTo>
                      <a:pt x="69" y="236"/>
                    </a:lnTo>
                    <a:lnTo>
                      <a:pt x="48" y="268"/>
                    </a:lnTo>
                    <a:lnTo>
                      <a:pt x="21" y="311"/>
                    </a:lnTo>
                    <a:lnTo>
                      <a:pt x="28" y="296"/>
                    </a:lnTo>
                    <a:lnTo>
                      <a:pt x="13" y="328"/>
                    </a:lnTo>
                    <a:lnTo>
                      <a:pt x="31" y="349"/>
                    </a:lnTo>
                    <a:lnTo>
                      <a:pt x="55" y="376"/>
                    </a:lnTo>
                    <a:lnTo>
                      <a:pt x="81" y="408"/>
                    </a:lnTo>
                    <a:lnTo>
                      <a:pt x="99" y="426"/>
                    </a:lnTo>
                    <a:lnTo>
                      <a:pt x="118" y="440"/>
                    </a:lnTo>
                    <a:lnTo>
                      <a:pt x="143" y="440"/>
                    </a:lnTo>
                    <a:lnTo>
                      <a:pt x="168" y="442"/>
                    </a:lnTo>
                    <a:lnTo>
                      <a:pt x="185" y="447"/>
                    </a:lnTo>
                    <a:lnTo>
                      <a:pt x="208" y="449"/>
                    </a:lnTo>
                    <a:lnTo>
                      <a:pt x="231" y="455"/>
                    </a:lnTo>
                    <a:lnTo>
                      <a:pt x="272" y="468"/>
                    </a:lnTo>
                    <a:lnTo>
                      <a:pt x="280" y="472"/>
                    </a:lnTo>
                    <a:lnTo>
                      <a:pt x="297" y="478"/>
                    </a:lnTo>
                    <a:lnTo>
                      <a:pt x="318" y="493"/>
                    </a:lnTo>
                    <a:lnTo>
                      <a:pt x="324" y="503"/>
                    </a:lnTo>
                    <a:lnTo>
                      <a:pt x="323" y="513"/>
                    </a:lnTo>
                    <a:lnTo>
                      <a:pt x="312" y="528"/>
                    </a:lnTo>
                    <a:lnTo>
                      <a:pt x="298" y="544"/>
                    </a:lnTo>
                    <a:lnTo>
                      <a:pt x="280" y="564"/>
                    </a:lnTo>
                    <a:lnTo>
                      <a:pt x="268" y="576"/>
                    </a:lnTo>
                    <a:lnTo>
                      <a:pt x="251" y="590"/>
                    </a:lnTo>
                    <a:lnTo>
                      <a:pt x="247" y="572"/>
                    </a:lnTo>
                    <a:lnTo>
                      <a:pt x="264" y="562"/>
                    </a:lnTo>
                    <a:lnTo>
                      <a:pt x="280" y="544"/>
                    </a:lnTo>
                    <a:lnTo>
                      <a:pt x="300" y="526"/>
                    </a:lnTo>
                    <a:lnTo>
                      <a:pt x="312" y="507"/>
                    </a:lnTo>
                    <a:lnTo>
                      <a:pt x="288" y="485"/>
                    </a:lnTo>
                    <a:lnTo>
                      <a:pt x="268" y="479"/>
                    </a:lnTo>
                    <a:lnTo>
                      <a:pt x="252" y="470"/>
                    </a:lnTo>
                    <a:lnTo>
                      <a:pt x="230" y="464"/>
                    </a:lnTo>
                    <a:lnTo>
                      <a:pt x="196" y="458"/>
                    </a:lnTo>
                    <a:lnTo>
                      <a:pt x="172" y="453"/>
                    </a:lnTo>
                    <a:lnTo>
                      <a:pt x="148" y="452"/>
                    </a:lnTo>
                    <a:lnTo>
                      <a:pt x="119" y="450"/>
                    </a:lnTo>
                    <a:lnTo>
                      <a:pt x="95" y="440"/>
                    </a:lnTo>
                    <a:lnTo>
                      <a:pt x="73" y="414"/>
                    </a:lnTo>
                    <a:lnTo>
                      <a:pt x="45" y="384"/>
                    </a:lnTo>
                    <a:lnTo>
                      <a:pt x="32" y="364"/>
                    </a:lnTo>
                    <a:lnTo>
                      <a:pt x="14" y="351"/>
                    </a:lnTo>
                    <a:lnTo>
                      <a:pt x="0" y="328"/>
                    </a:lnTo>
                    <a:lnTo>
                      <a:pt x="10" y="308"/>
                    </a:lnTo>
                    <a:lnTo>
                      <a:pt x="26" y="288"/>
                    </a:lnTo>
                    <a:lnTo>
                      <a:pt x="46" y="250"/>
                    </a:lnTo>
                    <a:lnTo>
                      <a:pt x="73" y="216"/>
                    </a:lnTo>
                    <a:lnTo>
                      <a:pt x="113" y="191"/>
                    </a:lnTo>
                    <a:lnTo>
                      <a:pt x="135" y="180"/>
                    </a:lnTo>
                    <a:lnTo>
                      <a:pt x="164" y="167"/>
                    </a:lnTo>
                    <a:lnTo>
                      <a:pt x="183" y="152"/>
                    </a:lnTo>
                    <a:lnTo>
                      <a:pt x="185" y="134"/>
                    </a:lnTo>
                    <a:lnTo>
                      <a:pt x="188" y="116"/>
                    </a:lnTo>
                    <a:lnTo>
                      <a:pt x="189" y="90"/>
                    </a:lnTo>
                    <a:lnTo>
                      <a:pt x="192" y="64"/>
                    </a:lnTo>
                    <a:lnTo>
                      <a:pt x="170" y="43"/>
                    </a:lnTo>
                    <a:lnTo>
                      <a:pt x="155" y="26"/>
                    </a:lnTo>
                    <a:lnTo>
                      <a:pt x="136" y="10"/>
                    </a:lnTo>
                    <a:lnTo>
                      <a:pt x="29" y="34"/>
                    </a:lnTo>
                  </a:path>
                </a:pathLst>
              </a:custGeom>
              <a:solidFill>
                <a:srgbClr val="A8A8A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381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1pPr>
                <a:lvl2pPr marL="742950" indent="-28575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2pPr>
                <a:lvl3pPr marL="11430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3pPr>
                <a:lvl4pPr marL="16002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4pPr>
                <a:lvl5pPr marL="2057400" indent="-228600" eaLnBrk="0" hangingPunct="0"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굴림" pitchFamily="50" charset="-127"/>
                    <a:ea typeface="굴림" pitchFamily="50" charset="-127"/>
                  </a:defRPr>
                </a:lvl9pPr>
              </a:lstStyle>
              <a:p>
                <a:pPr eaLnBrk="1" hangingPunct="1"/>
                <a:endParaRPr lang="ko-KR" altLang="en-US"/>
              </a:p>
            </p:txBody>
          </p:sp>
          <p:grpSp>
            <p:nvGrpSpPr>
              <p:cNvPr id="20517" name="Group 361"/>
              <p:cNvGrpSpPr>
                <a:grpSpLocks/>
              </p:cNvGrpSpPr>
              <p:nvPr/>
            </p:nvGrpSpPr>
            <p:grpSpPr bwMode="auto">
              <a:xfrm>
                <a:off x="1435" y="1256"/>
                <a:ext cx="220" cy="216"/>
                <a:chOff x="1435" y="1256"/>
                <a:chExt cx="220" cy="216"/>
              </a:xfrm>
            </p:grpSpPr>
            <p:sp>
              <p:nvSpPr>
                <p:cNvPr id="22890" name="Arc 362"/>
                <p:cNvSpPr>
                  <a:spLocks/>
                </p:cNvSpPr>
                <p:nvPr/>
              </p:nvSpPr>
              <p:spPr bwMode="auto">
                <a:xfrm>
                  <a:off x="1435" y="1264"/>
                  <a:ext cx="215" cy="208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170 w 215"/>
                    <a:gd name="T1" fmla="*/ 38 h 207"/>
                    <a:gd name="T2" fmla="*/ 170 w 215"/>
                    <a:gd name="T3" fmla="*/ 38 h 207"/>
                    <a:gd name="T4" fmla="*/ 107 w 215"/>
                    <a:gd name="T5" fmla="*/ 103 h 2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5" h="207" fill="none" extrusionOk="0">
                      <a:moveTo>
                        <a:pt x="180" y="27"/>
                      </a:moveTo>
                    </a:path>
                    <a:path w="215" h="207" stroke="0" extrusionOk="0">
                      <a:moveTo>
                        <a:pt x="180" y="27"/>
                      </a:moveTo>
                      <a:lnTo>
                        <a:pt x="107" y="10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D8DCD8"/>
                    </a:gs>
                    <a:gs pos="100000">
                      <a:srgbClr val="404440"/>
                    </a:gs>
                  </a:gsLst>
                  <a:path path="shape">
                    <a:fillToRect l="50000" t="50000" r="50000" b="50000"/>
                  </a:path>
                </a:gradFill>
                <a:ln w="381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ko-KR" altLang="en-US"/>
                </a:p>
              </p:txBody>
            </p:sp>
            <p:sp>
              <p:nvSpPr>
                <p:cNvPr id="22891" name="Arc 363"/>
                <p:cNvSpPr>
                  <a:spLocks/>
                </p:cNvSpPr>
                <p:nvPr/>
              </p:nvSpPr>
              <p:spPr bwMode="auto">
                <a:xfrm>
                  <a:off x="1440" y="1257"/>
                  <a:ext cx="215" cy="205"/>
                </a:xfrm>
                <a:custGeom>
                  <a:avLst/>
                  <a:gdLst>
                    <a:gd name="G0" fmla="+- 0 0 0"/>
                    <a:gd name="G1" fmla="+- 21600 0 0"/>
                    <a:gd name="G2" fmla="+- 21600 0 0"/>
                    <a:gd name="T0" fmla="*/ 170 w 214"/>
                    <a:gd name="T1" fmla="*/ 39 h 207"/>
                    <a:gd name="T2" fmla="*/ 170 w 214"/>
                    <a:gd name="T3" fmla="*/ 39 h 207"/>
                    <a:gd name="T4" fmla="*/ 107 w 214"/>
                    <a:gd name="T5" fmla="*/ 103 h 2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14" h="207" fill="none" extrusionOk="0">
                      <a:moveTo>
                        <a:pt x="180" y="28"/>
                      </a:moveTo>
                    </a:path>
                    <a:path w="214" h="207" stroke="0" extrusionOk="0">
                      <a:moveTo>
                        <a:pt x="180" y="28"/>
                      </a:moveTo>
                      <a:lnTo>
                        <a:pt x="107" y="103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rgbClr val="D8DCD8"/>
                    </a:gs>
                    <a:gs pos="100000">
                      <a:srgbClr val="202020"/>
                    </a:gs>
                  </a:gsLst>
                  <a:path path="shape">
                    <a:fillToRect l="50000" t="50000" r="50000" b="50000"/>
                  </a:path>
                </a:gradFill>
                <a:ln w="3810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ko-KR" altLang="en-US"/>
                </a:p>
              </p:txBody>
            </p:sp>
            <p:grpSp>
              <p:nvGrpSpPr>
                <p:cNvPr id="20520" name="Group 364"/>
                <p:cNvGrpSpPr>
                  <a:grpSpLocks/>
                </p:cNvGrpSpPr>
                <p:nvPr/>
              </p:nvGrpSpPr>
              <p:grpSpPr bwMode="auto">
                <a:xfrm>
                  <a:off x="1" y="132"/>
                  <a:ext cx="1600" cy="1484"/>
                  <a:chOff x="1" y="132"/>
                  <a:chExt cx="1600" cy="1484"/>
                </a:xfrm>
              </p:grpSpPr>
              <p:grpSp>
                <p:nvGrpSpPr>
                  <p:cNvPr id="20521" name="Group 365"/>
                  <p:cNvGrpSpPr>
                    <a:grpSpLocks/>
                  </p:cNvGrpSpPr>
                  <p:nvPr/>
                </p:nvGrpSpPr>
                <p:grpSpPr bwMode="auto">
                  <a:xfrm>
                    <a:off x="1328" y="1166"/>
                    <a:ext cx="271" cy="231"/>
                    <a:chOff x="1328" y="1166"/>
                    <a:chExt cx="271" cy="231"/>
                  </a:xfrm>
                </p:grpSpPr>
                <p:sp>
                  <p:nvSpPr>
                    <p:cNvPr id="20522" name="Freeform 366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30" y="1299"/>
                      <a:ext cx="270" cy="228"/>
                    </a:xfrm>
                    <a:custGeom>
                      <a:avLst/>
                      <a:gdLst>
                        <a:gd name="T0" fmla="*/ 0 w 269"/>
                        <a:gd name="T1" fmla="*/ 116 h 227"/>
                        <a:gd name="T2" fmla="*/ 22 w 269"/>
                        <a:gd name="T3" fmla="*/ 96 h 227"/>
                        <a:gd name="T4" fmla="*/ 44 w 269"/>
                        <a:gd name="T5" fmla="*/ 80 h 227"/>
                        <a:gd name="T6" fmla="*/ 70 w 269"/>
                        <a:gd name="T7" fmla="*/ 60 h 227"/>
                        <a:gd name="T8" fmla="*/ 91 w 269"/>
                        <a:gd name="T9" fmla="*/ 47 h 227"/>
                        <a:gd name="T10" fmla="*/ 114 w 269"/>
                        <a:gd name="T11" fmla="*/ 31 h 227"/>
                        <a:gd name="T12" fmla="*/ 146 w 269"/>
                        <a:gd name="T13" fmla="*/ 13 h 227"/>
                        <a:gd name="T14" fmla="*/ 172 w 269"/>
                        <a:gd name="T15" fmla="*/ 7 h 227"/>
                        <a:gd name="T16" fmla="*/ 196 w 269"/>
                        <a:gd name="T17" fmla="*/ 1 h 227"/>
                        <a:gd name="T18" fmla="*/ 206 w 269"/>
                        <a:gd name="T19" fmla="*/ 0 h 227"/>
                        <a:gd name="T20" fmla="*/ 218 w 269"/>
                        <a:gd name="T21" fmla="*/ 0 h 227"/>
                        <a:gd name="T22" fmla="*/ 231 w 269"/>
                        <a:gd name="T23" fmla="*/ 3 h 227"/>
                        <a:gd name="T24" fmla="*/ 236 w 269"/>
                        <a:gd name="T25" fmla="*/ 8 h 227"/>
                        <a:gd name="T26" fmla="*/ 209 w 269"/>
                        <a:gd name="T27" fmla="*/ 27 h 227"/>
                        <a:gd name="T28" fmla="*/ 188 w 269"/>
                        <a:gd name="T29" fmla="*/ 30 h 227"/>
                        <a:gd name="T30" fmla="*/ 169 w 269"/>
                        <a:gd name="T31" fmla="*/ 43 h 227"/>
                        <a:gd name="T32" fmla="*/ 193 w 269"/>
                        <a:gd name="T33" fmla="*/ 36 h 227"/>
                        <a:gd name="T34" fmla="*/ 216 w 269"/>
                        <a:gd name="T35" fmla="*/ 34 h 227"/>
                        <a:gd name="T36" fmla="*/ 231 w 269"/>
                        <a:gd name="T37" fmla="*/ 30 h 227"/>
                        <a:gd name="T38" fmla="*/ 249 w 269"/>
                        <a:gd name="T39" fmla="*/ 34 h 227"/>
                        <a:gd name="T40" fmla="*/ 257 w 269"/>
                        <a:gd name="T41" fmla="*/ 42 h 227"/>
                        <a:gd name="T42" fmla="*/ 259 w 269"/>
                        <a:gd name="T43" fmla="*/ 55 h 227"/>
                        <a:gd name="T44" fmla="*/ 253 w 269"/>
                        <a:gd name="T45" fmla="*/ 59 h 227"/>
                        <a:gd name="T46" fmla="*/ 241 w 269"/>
                        <a:gd name="T47" fmla="*/ 65 h 227"/>
                        <a:gd name="T48" fmla="*/ 211 w 269"/>
                        <a:gd name="T49" fmla="*/ 72 h 227"/>
                        <a:gd name="T50" fmla="*/ 252 w 269"/>
                        <a:gd name="T51" fmla="*/ 73 h 227"/>
                        <a:gd name="T52" fmla="*/ 264 w 269"/>
                        <a:gd name="T53" fmla="*/ 78 h 227"/>
                        <a:gd name="T54" fmla="*/ 269 w 269"/>
                        <a:gd name="T55" fmla="*/ 86 h 227"/>
                        <a:gd name="T56" fmla="*/ 269 w 269"/>
                        <a:gd name="T57" fmla="*/ 96 h 227"/>
                        <a:gd name="T58" fmla="*/ 261 w 269"/>
                        <a:gd name="T59" fmla="*/ 106 h 227"/>
                        <a:gd name="T60" fmla="*/ 231 w 269"/>
                        <a:gd name="T61" fmla="*/ 106 h 227"/>
                        <a:gd name="T62" fmla="*/ 188 w 269"/>
                        <a:gd name="T63" fmla="*/ 109 h 227"/>
                        <a:gd name="T64" fmla="*/ 213 w 269"/>
                        <a:gd name="T65" fmla="*/ 116 h 227"/>
                        <a:gd name="T66" fmla="*/ 257 w 269"/>
                        <a:gd name="T67" fmla="*/ 118 h 227"/>
                        <a:gd name="T68" fmla="*/ 266 w 269"/>
                        <a:gd name="T69" fmla="*/ 121 h 227"/>
                        <a:gd name="T70" fmla="*/ 270 w 269"/>
                        <a:gd name="T71" fmla="*/ 133 h 227"/>
                        <a:gd name="T72" fmla="*/ 265 w 269"/>
                        <a:gd name="T73" fmla="*/ 145 h 227"/>
                        <a:gd name="T74" fmla="*/ 259 w 269"/>
                        <a:gd name="T75" fmla="*/ 154 h 227"/>
                        <a:gd name="T76" fmla="*/ 205 w 269"/>
                        <a:gd name="T77" fmla="*/ 152 h 227"/>
                        <a:gd name="T78" fmla="*/ 157 w 269"/>
                        <a:gd name="T79" fmla="*/ 178 h 227"/>
                        <a:gd name="T80" fmla="*/ 120 w 269"/>
                        <a:gd name="T81" fmla="*/ 207 h 227"/>
                        <a:gd name="T82" fmla="*/ 71 w 269"/>
                        <a:gd name="T83" fmla="*/ 226 h 227"/>
                        <a:gd name="T84" fmla="*/ 48 w 269"/>
                        <a:gd name="T85" fmla="*/ 228 h 227"/>
                        <a:gd name="T86" fmla="*/ 39 w 269"/>
                        <a:gd name="T87" fmla="*/ 189 h 227"/>
                        <a:gd name="T88" fmla="*/ 25 w 269"/>
                        <a:gd name="T89" fmla="*/ 154 h 227"/>
                        <a:gd name="T90" fmla="*/ 10 w 269"/>
                        <a:gd name="T91" fmla="*/ 133 h 227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60000 65536"/>
                        <a:gd name="T100" fmla="*/ 0 60000 65536"/>
                        <a:gd name="T101" fmla="*/ 0 60000 65536"/>
                        <a:gd name="T102" fmla="*/ 0 60000 65536"/>
                        <a:gd name="T103" fmla="*/ 0 60000 65536"/>
                        <a:gd name="T104" fmla="*/ 0 60000 65536"/>
                        <a:gd name="T105" fmla="*/ 0 60000 65536"/>
                        <a:gd name="T106" fmla="*/ 0 60000 65536"/>
                        <a:gd name="T107" fmla="*/ 0 60000 65536"/>
                        <a:gd name="T108" fmla="*/ 0 60000 65536"/>
                        <a:gd name="T109" fmla="*/ 0 60000 65536"/>
                        <a:gd name="T110" fmla="*/ 0 60000 65536"/>
                        <a:gd name="T111" fmla="*/ 0 60000 65536"/>
                        <a:gd name="T112" fmla="*/ 0 60000 65536"/>
                        <a:gd name="T113" fmla="*/ 0 60000 65536"/>
                        <a:gd name="T114" fmla="*/ 0 60000 65536"/>
                        <a:gd name="T115" fmla="*/ 0 60000 65536"/>
                        <a:gd name="T116" fmla="*/ 0 60000 65536"/>
                        <a:gd name="T117" fmla="*/ 0 60000 65536"/>
                        <a:gd name="T118" fmla="*/ 0 60000 65536"/>
                        <a:gd name="T119" fmla="*/ 0 60000 65536"/>
                        <a:gd name="T120" fmla="*/ 0 60000 65536"/>
                        <a:gd name="T121" fmla="*/ 0 60000 65536"/>
                        <a:gd name="T122" fmla="*/ 0 60000 65536"/>
                        <a:gd name="T123" fmla="*/ 0 60000 65536"/>
                        <a:gd name="T124" fmla="*/ 0 60000 65536"/>
                        <a:gd name="T125" fmla="*/ 0 60000 65536"/>
                        <a:gd name="T126" fmla="*/ 0 60000 65536"/>
                        <a:gd name="T127" fmla="*/ 0 60000 65536"/>
                        <a:gd name="T128" fmla="*/ 0 60000 65536"/>
                        <a:gd name="T129" fmla="*/ 0 60000 65536"/>
                        <a:gd name="T130" fmla="*/ 0 60000 65536"/>
                        <a:gd name="T131" fmla="*/ 0 60000 65536"/>
                        <a:gd name="T132" fmla="*/ 0 60000 65536"/>
                        <a:gd name="T133" fmla="*/ 0 60000 65536"/>
                        <a:gd name="T134" fmla="*/ 0 60000 65536"/>
                        <a:gd name="T135" fmla="*/ 0 60000 65536"/>
                        <a:gd name="T136" fmla="*/ 0 60000 65536"/>
                        <a:gd name="T137" fmla="*/ 0 60000 65536"/>
                        <a:gd name="T138" fmla="*/ 0 w 269"/>
                        <a:gd name="T139" fmla="*/ 0 h 227"/>
                        <a:gd name="T140" fmla="*/ 269 w 269"/>
                        <a:gd name="T141" fmla="*/ 227 h 227"/>
                      </a:gdLst>
                      <a:ahLst/>
                      <a:cxnLst>
                        <a:cxn ang="T92">
                          <a:pos x="T0" y="T1"/>
                        </a:cxn>
                        <a:cxn ang="T93">
                          <a:pos x="T2" y="T3"/>
                        </a:cxn>
                        <a:cxn ang="T94">
                          <a:pos x="T4" y="T5"/>
                        </a:cxn>
                        <a:cxn ang="T95">
                          <a:pos x="T6" y="T7"/>
                        </a:cxn>
                        <a:cxn ang="T96">
                          <a:pos x="T8" y="T9"/>
                        </a:cxn>
                        <a:cxn ang="T97">
                          <a:pos x="T10" y="T11"/>
                        </a:cxn>
                        <a:cxn ang="T98">
                          <a:pos x="T12" y="T13"/>
                        </a:cxn>
                        <a:cxn ang="T99">
                          <a:pos x="T14" y="T15"/>
                        </a:cxn>
                        <a:cxn ang="T100">
                          <a:pos x="T16" y="T17"/>
                        </a:cxn>
                        <a:cxn ang="T101">
                          <a:pos x="T18" y="T19"/>
                        </a:cxn>
                        <a:cxn ang="T102">
                          <a:pos x="T20" y="T21"/>
                        </a:cxn>
                        <a:cxn ang="T103">
                          <a:pos x="T22" y="T23"/>
                        </a:cxn>
                        <a:cxn ang="T104">
                          <a:pos x="T24" y="T25"/>
                        </a:cxn>
                        <a:cxn ang="T105">
                          <a:pos x="T26" y="T27"/>
                        </a:cxn>
                        <a:cxn ang="T106">
                          <a:pos x="T28" y="T29"/>
                        </a:cxn>
                        <a:cxn ang="T107">
                          <a:pos x="T30" y="T31"/>
                        </a:cxn>
                        <a:cxn ang="T108">
                          <a:pos x="T32" y="T33"/>
                        </a:cxn>
                        <a:cxn ang="T109">
                          <a:pos x="T34" y="T35"/>
                        </a:cxn>
                        <a:cxn ang="T110">
                          <a:pos x="T36" y="T37"/>
                        </a:cxn>
                        <a:cxn ang="T111">
                          <a:pos x="T38" y="T39"/>
                        </a:cxn>
                        <a:cxn ang="T112">
                          <a:pos x="T40" y="T41"/>
                        </a:cxn>
                        <a:cxn ang="T113">
                          <a:pos x="T42" y="T43"/>
                        </a:cxn>
                        <a:cxn ang="T114">
                          <a:pos x="T44" y="T45"/>
                        </a:cxn>
                        <a:cxn ang="T115">
                          <a:pos x="T46" y="T47"/>
                        </a:cxn>
                        <a:cxn ang="T116">
                          <a:pos x="T48" y="T49"/>
                        </a:cxn>
                        <a:cxn ang="T117">
                          <a:pos x="T50" y="T51"/>
                        </a:cxn>
                        <a:cxn ang="T118">
                          <a:pos x="T52" y="T53"/>
                        </a:cxn>
                        <a:cxn ang="T119">
                          <a:pos x="T54" y="T55"/>
                        </a:cxn>
                        <a:cxn ang="T120">
                          <a:pos x="T56" y="T57"/>
                        </a:cxn>
                        <a:cxn ang="T121">
                          <a:pos x="T58" y="T59"/>
                        </a:cxn>
                        <a:cxn ang="T122">
                          <a:pos x="T60" y="T61"/>
                        </a:cxn>
                        <a:cxn ang="T123">
                          <a:pos x="T62" y="T63"/>
                        </a:cxn>
                        <a:cxn ang="T124">
                          <a:pos x="T64" y="T65"/>
                        </a:cxn>
                        <a:cxn ang="T125">
                          <a:pos x="T66" y="T67"/>
                        </a:cxn>
                        <a:cxn ang="T126">
                          <a:pos x="T68" y="T69"/>
                        </a:cxn>
                        <a:cxn ang="T127">
                          <a:pos x="T70" y="T71"/>
                        </a:cxn>
                        <a:cxn ang="T128">
                          <a:pos x="T72" y="T73"/>
                        </a:cxn>
                        <a:cxn ang="T129">
                          <a:pos x="T74" y="T75"/>
                        </a:cxn>
                        <a:cxn ang="T130">
                          <a:pos x="T76" y="T77"/>
                        </a:cxn>
                        <a:cxn ang="T131">
                          <a:pos x="T78" y="T79"/>
                        </a:cxn>
                        <a:cxn ang="T132">
                          <a:pos x="T80" y="T81"/>
                        </a:cxn>
                        <a:cxn ang="T133">
                          <a:pos x="T82" y="T83"/>
                        </a:cxn>
                        <a:cxn ang="T134">
                          <a:pos x="T84" y="T85"/>
                        </a:cxn>
                        <a:cxn ang="T135">
                          <a:pos x="T86" y="T87"/>
                        </a:cxn>
                        <a:cxn ang="T136">
                          <a:pos x="T88" y="T89"/>
                        </a:cxn>
                        <a:cxn ang="T137">
                          <a:pos x="T90" y="T91"/>
                        </a:cxn>
                      </a:cxnLst>
                      <a:rect l="T138" t="T139" r="T140" b="T141"/>
                      <a:pathLst>
                        <a:path w="269" h="227">
                          <a:moveTo>
                            <a:pt x="0" y="115"/>
                          </a:moveTo>
                          <a:lnTo>
                            <a:pt x="22" y="96"/>
                          </a:lnTo>
                          <a:lnTo>
                            <a:pt x="44" y="80"/>
                          </a:lnTo>
                          <a:lnTo>
                            <a:pt x="70" y="60"/>
                          </a:lnTo>
                          <a:lnTo>
                            <a:pt x="91" y="47"/>
                          </a:lnTo>
                          <a:lnTo>
                            <a:pt x="114" y="31"/>
                          </a:lnTo>
                          <a:lnTo>
                            <a:pt x="145" y="13"/>
                          </a:lnTo>
                          <a:lnTo>
                            <a:pt x="171" y="7"/>
                          </a:lnTo>
                          <a:lnTo>
                            <a:pt x="195" y="1"/>
                          </a:lnTo>
                          <a:lnTo>
                            <a:pt x="205" y="0"/>
                          </a:lnTo>
                          <a:lnTo>
                            <a:pt x="217" y="0"/>
                          </a:lnTo>
                          <a:lnTo>
                            <a:pt x="230" y="3"/>
                          </a:lnTo>
                          <a:lnTo>
                            <a:pt x="235" y="8"/>
                          </a:lnTo>
                          <a:lnTo>
                            <a:pt x="208" y="27"/>
                          </a:lnTo>
                          <a:lnTo>
                            <a:pt x="187" y="30"/>
                          </a:lnTo>
                          <a:lnTo>
                            <a:pt x="168" y="43"/>
                          </a:lnTo>
                          <a:lnTo>
                            <a:pt x="192" y="36"/>
                          </a:lnTo>
                          <a:lnTo>
                            <a:pt x="215" y="34"/>
                          </a:lnTo>
                          <a:lnTo>
                            <a:pt x="230" y="30"/>
                          </a:lnTo>
                          <a:lnTo>
                            <a:pt x="248" y="34"/>
                          </a:lnTo>
                          <a:lnTo>
                            <a:pt x="256" y="42"/>
                          </a:lnTo>
                          <a:lnTo>
                            <a:pt x="258" y="55"/>
                          </a:lnTo>
                          <a:lnTo>
                            <a:pt x="252" y="59"/>
                          </a:lnTo>
                          <a:lnTo>
                            <a:pt x="240" y="65"/>
                          </a:lnTo>
                          <a:lnTo>
                            <a:pt x="210" y="72"/>
                          </a:lnTo>
                          <a:lnTo>
                            <a:pt x="251" y="73"/>
                          </a:lnTo>
                          <a:lnTo>
                            <a:pt x="263" y="78"/>
                          </a:lnTo>
                          <a:lnTo>
                            <a:pt x="268" y="86"/>
                          </a:lnTo>
                          <a:lnTo>
                            <a:pt x="268" y="96"/>
                          </a:lnTo>
                          <a:lnTo>
                            <a:pt x="260" y="106"/>
                          </a:lnTo>
                          <a:lnTo>
                            <a:pt x="230" y="106"/>
                          </a:lnTo>
                          <a:lnTo>
                            <a:pt x="187" y="109"/>
                          </a:lnTo>
                          <a:lnTo>
                            <a:pt x="212" y="115"/>
                          </a:lnTo>
                          <a:lnTo>
                            <a:pt x="256" y="117"/>
                          </a:lnTo>
                          <a:lnTo>
                            <a:pt x="265" y="120"/>
                          </a:lnTo>
                          <a:lnTo>
                            <a:pt x="269" y="132"/>
                          </a:lnTo>
                          <a:lnTo>
                            <a:pt x="264" y="144"/>
                          </a:lnTo>
                          <a:lnTo>
                            <a:pt x="258" y="153"/>
                          </a:lnTo>
                          <a:lnTo>
                            <a:pt x="204" y="151"/>
                          </a:lnTo>
                          <a:lnTo>
                            <a:pt x="156" y="177"/>
                          </a:lnTo>
                          <a:lnTo>
                            <a:pt x="120" y="206"/>
                          </a:lnTo>
                          <a:lnTo>
                            <a:pt x="71" y="225"/>
                          </a:lnTo>
                          <a:lnTo>
                            <a:pt x="48" y="227"/>
                          </a:lnTo>
                          <a:lnTo>
                            <a:pt x="39" y="188"/>
                          </a:lnTo>
                          <a:lnTo>
                            <a:pt x="25" y="153"/>
                          </a:lnTo>
                          <a:lnTo>
                            <a:pt x="10" y="132"/>
                          </a:lnTo>
                        </a:path>
                      </a:pathLst>
                    </a:custGeom>
                    <a:solidFill>
                      <a:srgbClr val="F8CCB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sp>
                  <p:nvSpPr>
                    <p:cNvPr id="20523" name="Freeform 36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40" y="1302"/>
                      <a:ext cx="260" cy="228"/>
                    </a:xfrm>
                    <a:custGeom>
                      <a:avLst/>
                      <a:gdLst>
                        <a:gd name="T0" fmla="*/ 12 w 260"/>
                        <a:gd name="T1" fmla="*/ 112 h 227"/>
                        <a:gd name="T2" fmla="*/ 52 w 260"/>
                        <a:gd name="T3" fmla="*/ 74 h 227"/>
                        <a:gd name="T4" fmla="*/ 105 w 260"/>
                        <a:gd name="T5" fmla="*/ 41 h 227"/>
                        <a:gd name="T6" fmla="*/ 140 w 260"/>
                        <a:gd name="T7" fmla="*/ 21 h 227"/>
                        <a:gd name="T8" fmla="*/ 164 w 260"/>
                        <a:gd name="T9" fmla="*/ 12 h 227"/>
                        <a:gd name="T10" fmla="*/ 198 w 260"/>
                        <a:gd name="T11" fmla="*/ 0 h 227"/>
                        <a:gd name="T12" fmla="*/ 220 w 260"/>
                        <a:gd name="T13" fmla="*/ 10 h 227"/>
                        <a:gd name="T14" fmla="*/ 208 w 260"/>
                        <a:gd name="T15" fmla="*/ 28 h 227"/>
                        <a:gd name="T16" fmla="*/ 162 w 260"/>
                        <a:gd name="T17" fmla="*/ 44 h 227"/>
                        <a:gd name="T18" fmla="*/ 105 w 260"/>
                        <a:gd name="T19" fmla="*/ 65 h 227"/>
                        <a:gd name="T20" fmla="*/ 145 w 260"/>
                        <a:gd name="T21" fmla="*/ 56 h 227"/>
                        <a:gd name="T22" fmla="*/ 169 w 260"/>
                        <a:gd name="T23" fmla="*/ 61 h 227"/>
                        <a:gd name="T24" fmla="*/ 206 w 260"/>
                        <a:gd name="T25" fmla="*/ 44 h 227"/>
                        <a:gd name="T26" fmla="*/ 240 w 260"/>
                        <a:gd name="T27" fmla="*/ 44 h 227"/>
                        <a:gd name="T28" fmla="*/ 253 w 260"/>
                        <a:gd name="T29" fmla="*/ 53 h 227"/>
                        <a:gd name="T30" fmla="*/ 239 w 260"/>
                        <a:gd name="T31" fmla="*/ 65 h 227"/>
                        <a:gd name="T32" fmla="*/ 194 w 260"/>
                        <a:gd name="T33" fmla="*/ 71 h 227"/>
                        <a:gd name="T34" fmla="*/ 151 w 260"/>
                        <a:gd name="T35" fmla="*/ 74 h 227"/>
                        <a:gd name="T36" fmla="*/ 162 w 260"/>
                        <a:gd name="T37" fmla="*/ 96 h 227"/>
                        <a:gd name="T38" fmla="*/ 179 w 260"/>
                        <a:gd name="T39" fmla="*/ 76 h 227"/>
                        <a:gd name="T40" fmla="*/ 216 w 260"/>
                        <a:gd name="T41" fmla="*/ 80 h 227"/>
                        <a:gd name="T42" fmla="*/ 249 w 260"/>
                        <a:gd name="T43" fmla="*/ 84 h 227"/>
                        <a:gd name="T44" fmla="*/ 259 w 260"/>
                        <a:gd name="T45" fmla="*/ 97 h 227"/>
                        <a:gd name="T46" fmla="*/ 246 w 260"/>
                        <a:gd name="T47" fmla="*/ 117 h 227"/>
                        <a:gd name="T48" fmla="*/ 166 w 260"/>
                        <a:gd name="T49" fmla="*/ 116 h 227"/>
                        <a:gd name="T50" fmla="*/ 156 w 260"/>
                        <a:gd name="T51" fmla="*/ 147 h 227"/>
                        <a:gd name="T52" fmla="*/ 212 w 260"/>
                        <a:gd name="T53" fmla="*/ 124 h 227"/>
                        <a:gd name="T54" fmla="*/ 253 w 260"/>
                        <a:gd name="T55" fmla="*/ 133 h 227"/>
                        <a:gd name="T56" fmla="*/ 244 w 260"/>
                        <a:gd name="T57" fmla="*/ 157 h 227"/>
                        <a:gd name="T58" fmla="*/ 178 w 260"/>
                        <a:gd name="T59" fmla="*/ 154 h 227"/>
                        <a:gd name="T60" fmla="*/ 112 w 260"/>
                        <a:gd name="T61" fmla="*/ 195 h 227"/>
                        <a:gd name="T62" fmla="*/ 52 w 260"/>
                        <a:gd name="T63" fmla="*/ 228 h 227"/>
                        <a:gd name="T64" fmla="*/ 12 w 260"/>
                        <a:gd name="T65" fmla="*/ 159 h 227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60000 65536"/>
                        <a:gd name="T76" fmla="*/ 0 60000 65536"/>
                        <a:gd name="T77" fmla="*/ 0 60000 65536"/>
                        <a:gd name="T78" fmla="*/ 0 60000 65536"/>
                        <a:gd name="T79" fmla="*/ 0 60000 65536"/>
                        <a:gd name="T80" fmla="*/ 0 60000 65536"/>
                        <a:gd name="T81" fmla="*/ 0 60000 65536"/>
                        <a:gd name="T82" fmla="*/ 0 60000 65536"/>
                        <a:gd name="T83" fmla="*/ 0 60000 65536"/>
                        <a:gd name="T84" fmla="*/ 0 60000 65536"/>
                        <a:gd name="T85" fmla="*/ 0 60000 65536"/>
                        <a:gd name="T86" fmla="*/ 0 60000 65536"/>
                        <a:gd name="T87" fmla="*/ 0 60000 65536"/>
                        <a:gd name="T88" fmla="*/ 0 60000 65536"/>
                        <a:gd name="T89" fmla="*/ 0 60000 65536"/>
                        <a:gd name="T90" fmla="*/ 0 60000 65536"/>
                        <a:gd name="T91" fmla="*/ 0 60000 65536"/>
                        <a:gd name="T92" fmla="*/ 0 60000 65536"/>
                        <a:gd name="T93" fmla="*/ 0 60000 65536"/>
                        <a:gd name="T94" fmla="*/ 0 60000 65536"/>
                        <a:gd name="T95" fmla="*/ 0 60000 65536"/>
                        <a:gd name="T96" fmla="*/ 0 60000 65536"/>
                        <a:gd name="T97" fmla="*/ 0 60000 65536"/>
                        <a:gd name="T98" fmla="*/ 0 60000 65536"/>
                        <a:gd name="T99" fmla="*/ 0 w 260"/>
                        <a:gd name="T100" fmla="*/ 0 h 227"/>
                        <a:gd name="T101" fmla="*/ 260 w 260"/>
                        <a:gd name="T102" fmla="*/ 227 h 227"/>
                      </a:gdLst>
                      <a:ahLst/>
                      <a:cxnLst>
                        <a:cxn ang="T66">
                          <a:pos x="T0" y="T1"/>
                        </a:cxn>
                        <a:cxn ang="T67">
                          <a:pos x="T2" y="T3"/>
                        </a:cxn>
                        <a:cxn ang="T68">
                          <a:pos x="T4" y="T5"/>
                        </a:cxn>
                        <a:cxn ang="T69">
                          <a:pos x="T6" y="T7"/>
                        </a:cxn>
                        <a:cxn ang="T70">
                          <a:pos x="T8" y="T9"/>
                        </a:cxn>
                        <a:cxn ang="T71">
                          <a:pos x="T10" y="T11"/>
                        </a:cxn>
                        <a:cxn ang="T72">
                          <a:pos x="T12" y="T13"/>
                        </a:cxn>
                        <a:cxn ang="T73">
                          <a:pos x="T14" y="T15"/>
                        </a:cxn>
                        <a:cxn ang="T74">
                          <a:pos x="T16" y="T17"/>
                        </a:cxn>
                        <a:cxn ang="T75">
                          <a:pos x="T18" y="T19"/>
                        </a:cxn>
                        <a:cxn ang="T76">
                          <a:pos x="T20" y="T21"/>
                        </a:cxn>
                        <a:cxn ang="T77">
                          <a:pos x="T22" y="T23"/>
                        </a:cxn>
                        <a:cxn ang="T78">
                          <a:pos x="T24" y="T25"/>
                        </a:cxn>
                        <a:cxn ang="T79">
                          <a:pos x="T26" y="T27"/>
                        </a:cxn>
                        <a:cxn ang="T80">
                          <a:pos x="T28" y="T29"/>
                        </a:cxn>
                        <a:cxn ang="T81">
                          <a:pos x="T30" y="T31"/>
                        </a:cxn>
                        <a:cxn ang="T82">
                          <a:pos x="T32" y="T33"/>
                        </a:cxn>
                        <a:cxn ang="T83">
                          <a:pos x="T34" y="T35"/>
                        </a:cxn>
                        <a:cxn ang="T84">
                          <a:pos x="T36" y="T37"/>
                        </a:cxn>
                        <a:cxn ang="T85">
                          <a:pos x="T38" y="T39"/>
                        </a:cxn>
                        <a:cxn ang="T86">
                          <a:pos x="T40" y="T41"/>
                        </a:cxn>
                        <a:cxn ang="T87">
                          <a:pos x="T42" y="T43"/>
                        </a:cxn>
                        <a:cxn ang="T88">
                          <a:pos x="T44" y="T45"/>
                        </a:cxn>
                        <a:cxn ang="T89">
                          <a:pos x="T46" y="T47"/>
                        </a:cxn>
                        <a:cxn ang="T90">
                          <a:pos x="T48" y="T49"/>
                        </a:cxn>
                        <a:cxn ang="T91">
                          <a:pos x="T50" y="T51"/>
                        </a:cxn>
                        <a:cxn ang="T92">
                          <a:pos x="T52" y="T53"/>
                        </a:cxn>
                        <a:cxn ang="T93">
                          <a:pos x="T54" y="T55"/>
                        </a:cxn>
                        <a:cxn ang="T94">
                          <a:pos x="T56" y="T57"/>
                        </a:cxn>
                        <a:cxn ang="T95">
                          <a:pos x="T58" y="T59"/>
                        </a:cxn>
                        <a:cxn ang="T96">
                          <a:pos x="T60" y="T61"/>
                        </a:cxn>
                        <a:cxn ang="T97">
                          <a:pos x="T62" y="T63"/>
                        </a:cxn>
                        <a:cxn ang="T98">
                          <a:pos x="T64" y="T65"/>
                        </a:cxn>
                      </a:cxnLst>
                      <a:rect l="T99" t="T100" r="T101" b="T102"/>
                      <a:pathLst>
                        <a:path w="260" h="227">
                          <a:moveTo>
                            <a:pt x="0" y="136"/>
                          </a:moveTo>
                          <a:lnTo>
                            <a:pt x="12" y="112"/>
                          </a:lnTo>
                          <a:lnTo>
                            <a:pt x="29" y="88"/>
                          </a:lnTo>
                          <a:lnTo>
                            <a:pt x="52" y="74"/>
                          </a:lnTo>
                          <a:lnTo>
                            <a:pt x="75" y="61"/>
                          </a:lnTo>
                          <a:lnTo>
                            <a:pt x="105" y="41"/>
                          </a:lnTo>
                          <a:lnTo>
                            <a:pt x="133" y="31"/>
                          </a:lnTo>
                          <a:lnTo>
                            <a:pt x="140" y="21"/>
                          </a:lnTo>
                          <a:lnTo>
                            <a:pt x="151" y="12"/>
                          </a:lnTo>
                          <a:lnTo>
                            <a:pt x="164" y="12"/>
                          </a:lnTo>
                          <a:lnTo>
                            <a:pt x="178" y="10"/>
                          </a:lnTo>
                          <a:lnTo>
                            <a:pt x="198" y="0"/>
                          </a:lnTo>
                          <a:lnTo>
                            <a:pt x="212" y="5"/>
                          </a:lnTo>
                          <a:lnTo>
                            <a:pt x="220" y="10"/>
                          </a:lnTo>
                          <a:lnTo>
                            <a:pt x="217" y="19"/>
                          </a:lnTo>
                          <a:lnTo>
                            <a:pt x="208" y="28"/>
                          </a:lnTo>
                          <a:lnTo>
                            <a:pt x="184" y="30"/>
                          </a:lnTo>
                          <a:lnTo>
                            <a:pt x="162" y="44"/>
                          </a:lnTo>
                          <a:lnTo>
                            <a:pt x="125" y="44"/>
                          </a:lnTo>
                          <a:lnTo>
                            <a:pt x="105" y="65"/>
                          </a:lnTo>
                          <a:lnTo>
                            <a:pt x="128" y="57"/>
                          </a:lnTo>
                          <a:lnTo>
                            <a:pt x="145" y="56"/>
                          </a:lnTo>
                          <a:lnTo>
                            <a:pt x="158" y="56"/>
                          </a:lnTo>
                          <a:lnTo>
                            <a:pt x="169" y="61"/>
                          </a:lnTo>
                          <a:lnTo>
                            <a:pt x="189" y="49"/>
                          </a:lnTo>
                          <a:lnTo>
                            <a:pt x="206" y="44"/>
                          </a:lnTo>
                          <a:lnTo>
                            <a:pt x="226" y="42"/>
                          </a:lnTo>
                          <a:lnTo>
                            <a:pt x="240" y="44"/>
                          </a:lnTo>
                          <a:lnTo>
                            <a:pt x="252" y="48"/>
                          </a:lnTo>
                          <a:lnTo>
                            <a:pt x="253" y="53"/>
                          </a:lnTo>
                          <a:lnTo>
                            <a:pt x="252" y="60"/>
                          </a:lnTo>
                          <a:lnTo>
                            <a:pt x="239" y="65"/>
                          </a:lnTo>
                          <a:lnTo>
                            <a:pt x="225" y="74"/>
                          </a:lnTo>
                          <a:lnTo>
                            <a:pt x="194" y="71"/>
                          </a:lnTo>
                          <a:lnTo>
                            <a:pt x="184" y="70"/>
                          </a:lnTo>
                          <a:lnTo>
                            <a:pt x="151" y="74"/>
                          </a:lnTo>
                          <a:lnTo>
                            <a:pt x="126" y="92"/>
                          </a:lnTo>
                          <a:lnTo>
                            <a:pt x="162" y="96"/>
                          </a:lnTo>
                          <a:lnTo>
                            <a:pt x="169" y="82"/>
                          </a:lnTo>
                          <a:lnTo>
                            <a:pt x="179" y="76"/>
                          </a:lnTo>
                          <a:lnTo>
                            <a:pt x="199" y="80"/>
                          </a:lnTo>
                          <a:lnTo>
                            <a:pt x="216" y="80"/>
                          </a:lnTo>
                          <a:lnTo>
                            <a:pt x="232" y="81"/>
                          </a:lnTo>
                          <a:lnTo>
                            <a:pt x="249" y="84"/>
                          </a:lnTo>
                          <a:lnTo>
                            <a:pt x="260" y="91"/>
                          </a:lnTo>
                          <a:lnTo>
                            <a:pt x="259" y="97"/>
                          </a:lnTo>
                          <a:lnTo>
                            <a:pt x="255" y="103"/>
                          </a:lnTo>
                          <a:lnTo>
                            <a:pt x="246" y="116"/>
                          </a:lnTo>
                          <a:lnTo>
                            <a:pt x="204" y="112"/>
                          </a:lnTo>
                          <a:lnTo>
                            <a:pt x="166" y="115"/>
                          </a:lnTo>
                          <a:lnTo>
                            <a:pt x="126" y="139"/>
                          </a:lnTo>
                          <a:lnTo>
                            <a:pt x="156" y="146"/>
                          </a:lnTo>
                          <a:lnTo>
                            <a:pt x="188" y="132"/>
                          </a:lnTo>
                          <a:lnTo>
                            <a:pt x="212" y="123"/>
                          </a:lnTo>
                          <a:lnTo>
                            <a:pt x="244" y="123"/>
                          </a:lnTo>
                          <a:lnTo>
                            <a:pt x="253" y="132"/>
                          </a:lnTo>
                          <a:lnTo>
                            <a:pt x="258" y="136"/>
                          </a:lnTo>
                          <a:lnTo>
                            <a:pt x="244" y="156"/>
                          </a:lnTo>
                          <a:lnTo>
                            <a:pt x="200" y="149"/>
                          </a:lnTo>
                          <a:lnTo>
                            <a:pt x="178" y="153"/>
                          </a:lnTo>
                          <a:lnTo>
                            <a:pt x="156" y="179"/>
                          </a:lnTo>
                          <a:lnTo>
                            <a:pt x="112" y="194"/>
                          </a:lnTo>
                          <a:lnTo>
                            <a:pt x="88" y="219"/>
                          </a:lnTo>
                          <a:lnTo>
                            <a:pt x="52" y="227"/>
                          </a:lnTo>
                          <a:lnTo>
                            <a:pt x="23" y="192"/>
                          </a:lnTo>
                          <a:lnTo>
                            <a:pt x="12" y="158"/>
                          </a:lnTo>
                          <a:lnTo>
                            <a:pt x="0" y="136"/>
                          </a:lnTo>
                        </a:path>
                      </a:pathLst>
                    </a:custGeom>
                    <a:solidFill>
                      <a:srgbClr val="E0A48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sp>
                  <p:nvSpPr>
                    <p:cNvPr id="20524" name="Freeform 36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359" y="1440"/>
                      <a:ext cx="242" cy="88"/>
                    </a:xfrm>
                    <a:custGeom>
                      <a:avLst/>
                      <a:gdLst>
                        <a:gd name="T0" fmla="*/ 0 w 241"/>
                        <a:gd name="T1" fmla="*/ 42 h 88"/>
                        <a:gd name="T2" fmla="*/ 8 w 241"/>
                        <a:gd name="T3" fmla="*/ 63 h 88"/>
                        <a:gd name="T4" fmla="*/ 15 w 241"/>
                        <a:gd name="T5" fmla="*/ 88 h 88"/>
                        <a:gd name="T6" fmla="*/ 44 w 241"/>
                        <a:gd name="T7" fmla="*/ 86 h 88"/>
                        <a:gd name="T8" fmla="*/ 80 w 241"/>
                        <a:gd name="T9" fmla="*/ 84 h 88"/>
                        <a:gd name="T10" fmla="*/ 116 w 241"/>
                        <a:gd name="T11" fmla="*/ 56 h 88"/>
                        <a:gd name="T12" fmla="*/ 137 w 241"/>
                        <a:gd name="T13" fmla="*/ 40 h 88"/>
                        <a:gd name="T14" fmla="*/ 173 w 241"/>
                        <a:gd name="T15" fmla="*/ 21 h 88"/>
                        <a:gd name="T16" fmla="*/ 202 w 241"/>
                        <a:gd name="T17" fmla="*/ 21 h 88"/>
                        <a:gd name="T18" fmla="*/ 241 w 241"/>
                        <a:gd name="T19" fmla="*/ 21 h 88"/>
                        <a:gd name="T20" fmla="*/ 242 w 241"/>
                        <a:gd name="T21" fmla="*/ 12 h 88"/>
                        <a:gd name="T22" fmla="*/ 241 w 241"/>
                        <a:gd name="T23" fmla="*/ 0 h 88"/>
                        <a:gd name="T24" fmla="*/ 233 w 241"/>
                        <a:gd name="T25" fmla="*/ 8 h 88"/>
                        <a:gd name="T26" fmla="*/ 226 w 241"/>
                        <a:gd name="T27" fmla="*/ 11 h 88"/>
                        <a:gd name="T28" fmla="*/ 219 w 241"/>
                        <a:gd name="T29" fmla="*/ 15 h 88"/>
                        <a:gd name="T30" fmla="*/ 207 w 241"/>
                        <a:gd name="T31" fmla="*/ 11 h 88"/>
                        <a:gd name="T32" fmla="*/ 194 w 241"/>
                        <a:gd name="T33" fmla="*/ 8 h 88"/>
                        <a:gd name="T34" fmla="*/ 182 w 241"/>
                        <a:gd name="T35" fmla="*/ 5 h 88"/>
                        <a:gd name="T36" fmla="*/ 168 w 241"/>
                        <a:gd name="T37" fmla="*/ 9 h 88"/>
                        <a:gd name="T38" fmla="*/ 155 w 241"/>
                        <a:gd name="T39" fmla="*/ 12 h 88"/>
                        <a:gd name="T40" fmla="*/ 137 w 241"/>
                        <a:gd name="T41" fmla="*/ 28 h 88"/>
                        <a:gd name="T42" fmla="*/ 101 w 241"/>
                        <a:gd name="T43" fmla="*/ 40 h 88"/>
                        <a:gd name="T44" fmla="*/ 70 w 241"/>
                        <a:gd name="T45" fmla="*/ 52 h 88"/>
                        <a:gd name="T46" fmla="*/ 44 w 241"/>
                        <a:gd name="T47" fmla="*/ 63 h 88"/>
                        <a:gd name="T48" fmla="*/ 8 w 241"/>
                        <a:gd name="T49" fmla="*/ 49 h 88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60000 65536"/>
                        <a:gd name="T55" fmla="*/ 0 60000 65536"/>
                        <a:gd name="T56" fmla="*/ 0 60000 65536"/>
                        <a:gd name="T57" fmla="*/ 0 60000 65536"/>
                        <a:gd name="T58" fmla="*/ 0 60000 65536"/>
                        <a:gd name="T59" fmla="*/ 0 60000 65536"/>
                        <a:gd name="T60" fmla="*/ 0 60000 65536"/>
                        <a:gd name="T61" fmla="*/ 0 60000 65536"/>
                        <a:gd name="T62" fmla="*/ 0 60000 65536"/>
                        <a:gd name="T63" fmla="*/ 0 60000 65536"/>
                        <a:gd name="T64" fmla="*/ 0 60000 65536"/>
                        <a:gd name="T65" fmla="*/ 0 60000 65536"/>
                        <a:gd name="T66" fmla="*/ 0 60000 65536"/>
                        <a:gd name="T67" fmla="*/ 0 60000 65536"/>
                        <a:gd name="T68" fmla="*/ 0 60000 65536"/>
                        <a:gd name="T69" fmla="*/ 0 60000 65536"/>
                        <a:gd name="T70" fmla="*/ 0 60000 65536"/>
                        <a:gd name="T71" fmla="*/ 0 60000 65536"/>
                        <a:gd name="T72" fmla="*/ 0 60000 65536"/>
                        <a:gd name="T73" fmla="*/ 0 60000 65536"/>
                        <a:gd name="T74" fmla="*/ 0 60000 65536"/>
                        <a:gd name="T75" fmla="*/ 0 w 241"/>
                        <a:gd name="T76" fmla="*/ 0 h 88"/>
                        <a:gd name="T77" fmla="*/ 241 w 241"/>
                        <a:gd name="T78" fmla="*/ 88 h 88"/>
                      </a:gdLst>
                      <a:ahLst/>
                      <a:cxnLst>
                        <a:cxn ang="T50">
                          <a:pos x="T0" y="T1"/>
                        </a:cxn>
                        <a:cxn ang="T51">
                          <a:pos x="T2" y="T3"/>
                        </a:cxn>
                        <a:cxn ang="T52">
                          <a:pos x="T4" y="T5"/>
                        </a:cxn>
                        <a:cxn ang="T53">
                          <a:pos x="T6" y="T7"/>
                        </a:cxn>
                        <a:cxn ang="T54">
                          <a:pos x="T8" y="T9"/>
                        </a:cxn>
                        <a:cxn ang="T55">
                          <a:pos x="T10" y="T11"/>
                        </a:cxn>
                        <a:cxn ang="T56">
                          <a:pos x="T12" y="T13"/>
                        </a:cxn>
                        <a:cxn ang="T57">
                          <a:pos x="T14" y="T15"/>
                        </a:cxn>
                        <a:cxn ang="T58">
                          <a:pos x="T16" y="T17"/>
                        </a:cxn>
                        <a:cxn ang="T59">
                          <a:pos x="T18" y="T19"/>
                        </a:cxn>
                        <a:cxn ang="T60">
                          <a:pos x="T20" y="T21"/>
                        </a:cxn>
                        <a:cxn ang="T61">
                          <a:pos x="T22" y="T23"/>
                        </a:cxn>
                        <a:cxn ang="T62">
                          <a:pos x="T24" y="T25"/>
                        </a:cxn>
                        <a:cxn ang="T63">
                          <a:pos x="T26" y="T27"/>
                        </a:cxn>
                        <a:cxn ang="T64">
                          <a:pos x="T28" y="T29"/>
                        </a:cxn>
                        <a:cxn ang="T65">
                          <a:pos x="T30" y="T31"/>
                        </a:cxn>
                        <a:cxn ang="T66">
                          <a:pos x="T32" y="T33"/>
                        </a:cxn>
                        <a:cxn ang="T67">
                          <a:pos x="T34" y="T35"/>
                        </a:cxn>
                        <a:cxn ang="T68">
                          <a:pos x="T36" y="T37"/>
                        </a:cxn>
                        <a:cxn ang="T69">
                          <a:pos x="T38" y="T39"/>
                        </a:cxn>
                        <a:cxn ang="T70">
                          <a:pos x="T40" y="T41"/>
                        </a:cxn>
                        <a:cxn ang="T71">
                          <a:pos x="T42" y="T43"/>
                        </a:cxn>
                        <a:cxn ang="T72">
                          <a:pos x="T44" y="T45"/>
                        </a:cxn>
                        <a:cxn ang="T73">
                          <a:pos x="T46" y="T47"/>
                        </a:cxn>
                        <a:cxn ang="T74">
                          <a:pos x="T48" y="T49"/>
                        </a:cxn>
                      </a:cxnLst>
                      <a:rect l="T75" t="T76" r="T77" b="T78"/>
                      <a:pathLst>
                        <a:path w="241" h="88">
                          <a:moveTo>
                            <a:pt x="0" y="42"/>
                          </a:moveTo>
                          <a:lnTo>
                            <a:pt x="8" y="63"/>
                          </a:lnTo>
                          <a:lnTo>
                            <a:pt x="15" y="88"/>
                          </a:lnTo>
                          <a:lnTo>
                            <a:pt x="44" y="86"/>
                          </a:lnTo>
                          <a:lnTo>
                            <a:pt x="80" y="84"/>
                          </a:lnTo>
                          <a:lnTo>
                            <a:pt x="116" y="56"/>
                          </a:lnTo>
                          <a:lnTo>
                            <a:pt x="136" y="40"/>
                          </a:lnTo>
                          <a:lnTo>
                            <a:pt x="172" y="21"/>
                          </a:lnTo>
                          <a:lnTo>
                            <a:pt x="201" y="21"/>
                          </a:lnTo>
                          <a:lnTo>
                            <a:pt x="240" y="21"/>
                          </a:lnTo>
                          <a:lnTo>
                            <a:pt x="241" y="12"/>
                          </a:lnTo>
                          <a:lnTo>
                            <a:pt x="240" y="0"/>
                          </a:lnTo>
                          <a:lnTo>
                            <a:pt x="232" y="8"/>
                          </a:lnTo>
                          <a:lnTo>
                            <a:pt x="225" y="11"/>
                          </a:lnTo>
                          <a:lnTo>
                            <a:pt x="218" y="15"/>
                          </a:lnTo>
                          <a:lnTo>
                            <a:pt x="206" y="11"/>
                          </a:lnTo>
                          <a:lnTo>
                            <a:pt x="193" y="8"/>
                          </a:lnTo>
                          <a:lnTo>
                            <a:pt x="181" y="5"/>
                          </a:lnTo>
                          <a:lnTo>
                            <a:pt x="167" y="9"/>
                          </a:lnTo>
                          <a:lnTo>
                            <a:pt x="154" y="12"/>
                          </a:lnTo>
                          <a:lnTo>
                            <a:pt x="136" y="28"/>
                          </a:lnTo>
                          <a:lnTo>
                            <a:pt x="101" y="40"/>
                          </a:lnTo>
                          <a:lnTo>
                            <a:pt x="70" y="52"/>
                          </a:lnTo>
                          <a:lnTo>
                            <a:pt x="44" y="63"/>
                          </a:lnTo>
                          <a:lnTo>
                            <a:pt x="8" y="49"/>
                          </a:lnTo>
                        </a:path>
                      </a:pathLst>
                    </a:custGeom>
                    <a:solidFill>
                      <a:srgbClr val="B87848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3810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>
                      <a:lvl1pPr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1pPr>
                      <a:lvl2pPr marL="742950" indent="-28575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2pPr>
                      <a:lvl3pPr marL="11430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3pPr>
                      <a:lvl4pPr marL="16002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4pPr>
                      <a:lvl5pPr marL="2057400" indent="-228600" eaLnBrk="0" hangingPunct="0"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 kumimoji="1" sz="2400">
                          <a:solidFill>
                            <a:schemeClr val="tx1"/>
                          </a:solidFill>
                          <a:latin typeface="굴림" pitchFamily="50" charset="-127"/>
                          <a:ea typeface="굴림" pitchFamily="50" charset="-127"/>
                        </a:defRPr>
                      </a:lvl9pPr>
                    </a:lstStyle>
                    <a:p>
                      <a:pPr eaLnBrk="1" hangingPunct="1"/>
                      <a:endParaRPr lang="ko-KR" altLang="en-US"/>
                    </a:p>
                  </p:txBody>
                </p:sp>
                <p:grpSp>
                  <p:nvGrpSpPr>
                    <p:cNvPr id="20525" name="Group 369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89" y="1275"/>
                      <a:ext cx="100" cy="170"/>
                      <a:chOff x="1289" y="1275"/>
                      <a:chExt cx="100" cy="170"/>
                    </a:xfrm>
                  </p:grpSpPr>
                  <p:sp>
                    <p:nvSpPr>
                      <p:cNvPr id="20526" name="Freeform 37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91" y="1408"/>
                        <a:ext cx="93" cy="167"/>
                      </a:xfrm>
                      <a:custGeom>
                        <a:avLst/>
                        <a:gdLst>
                          <a:gd name="T0" fmla="*/ 0 w 92"/>
                          <a:gd name="T1" fmla="*/ 12 h 166"/>
                          <a:gd name="T2" fmla="*/ 13 w 92"/>
                          <a:gd name="T3" fmla="*/ 31 h 166"/>
                          <a:gd name="T4" fmla="*/ 20 w 92"/>
                          <a:gd name="T5" fmla="*/ 59 h 166"/>
                          <a:gd name="T6" fmla="*/ 24 w 92"/>
                          <a:gd name="T7" fmla="*/ 93 h 166"/>
                          <a:gd name="T8" fmla="*/ 30 w 92"/>
                          <a:gd name="T9" fmla="*/ 122 h 166"/>
                          <a:gd name="T10" fmla="*/ 32 w 92"/>
                          <a:gd name="T11" fmla="*/ 167 h 166"/>
                          <a:gd name="T12" fmla="*/ 61 w 92"/>
                          <a:gd name="T13" fmla="*/ 161 h 166"/>
                          <a:gd name="T14" fmla="*/ 91 w 92"/>
                          <a:gd name="T15" fmla="*/ 154 h 166"/>
                          <a:gd name="T16" fmla="*/ 93 w 92"/>
                          <a:gd name="T17" fmla="*/ 125 h 166"/>
                          <a:gd name="T18" fmla="*/ 86 w 92"/>
                          <a:gd name="T19" fmla="*/ 95 h 166"/>
                          <a:gd name="T20" fmla="*/ 78 w 92"/>
                          <a:gd name="T21" fmla="*/ 64 h 166"/>
                          <a:gd name="T22" fmla="*/ 67 w 92"/>
                          <a:gd name="T23" fmla="*/ 36 h 166"/>
                          <a:gd name="T24" fmla="*/ 40 w 92"/>
                          <a:gd name="T25" fmla="*/ 0 h 166"/>
                          <a:gd name="T26" fmla="*/ 0 w 92"/>
                          <a:gd name="T27" fmla="*/ 8 h 166"/>
                          <a:gd name="T28" fmla="*/ 0 60000 65536"/>
                          <a:gd name="T29" fmla="*/ 0 60000 65536"/>
                          <a:gd name="T30" fmla="*/ 0 60000 65536"/>
                          <a:gd name="T31" fmla="*/ 0 60000 65536"/>
                          <a:gd name="T32" fmla="*/ 0 60000 65536"/>
                          <a:gd name="T33" fmla="*/ 0 60000 65536"/>
                          <a:gd name="T34" fmla="*/ 0 60000 65536"/>
                          <a:gd name="T35" fmla="*/ 0 60000 65536"/>
                          <a:gd name="T36" fmla="*/ 0 60000 65536"/>
                          <a:gd name="T37" fmla="*/ 0 60000 65536"/>
                          <a:gd name="T38" fmla="*/ 0 60000 65536"/>
                          <a:gd name="T39" fmla="*/ 0 60000 65536"/>
                          <a:gd name="T40" fmla="*/ 0 60000 65536"/>
                          <a:gd name="T41" fmla="*/ 0 60000 65536"/>
                          <a:gd name="T42" fmla="*/ 0 w 92"/>
                          <a:gd name="T43" fmla="*/ 0 h 166"/>
                          <a:gd name="T44" fmla="*/ 92 w 92"/>
                          <a:gd name="T45" fmla="*/ 166 h 166"/>
                        </a:gdLst>
                        <a:ahLst/>
                        <a:cxnLst>
                          <a:cxn ang="T28">
                            <a:pos x="T0" y="T1"/>
                          </a:cxn>
                          <a:cxn ang="T29">
                            <a:pos x="T2" y="T3"/>
                          </a:cxn>
                          <a:cxn ang="T30">
                            <a:pos x="T4" y="T5"/>
                          </a:cxn>
                          <a:cxn ang="T31">
                            <a:pos x="T6" y="T7"/>
                          </a:cxn>
                          <a:cxn ang="T32">
                            <a:pos x="T8" y="T9"/>
                          </a:cxn>
                          <a:cxn ang="T33">
                            <a:pos x="T10" y="T11"/>
                          </a:cxn>
                          <a:cxn ang="T34">
                            <a:pos x="T12" y="T13"/>
                          </a:cxn>
                          <a:cxn ang="T35">
                            <a:pos x="T14" y="T15"/>
                          </a:cxn>
                          <a:cxn ang="T36">
                            <a:pos x="T16" y="T17"/>
                          </a:cxn>
                          <a:cxn ang="T37">
                            <a:pos x="T18" y="T19"/>
                          </a:cxn>
                          <a:cxn ang="T38">
                            <a:pos x="T20" y="T21"/>
                          </a:cxn>
                          <a:cxn ang="T39">
                            <a:pos x="T22" y="T23"/>
                          </a:cxn>
                          <a:cxn ang="T40">
                            <a:pos x="T24" y="T25"/>
                          </a:cxn>
                          <a:cxn ang="T41">
                            <a:pos x="T26" y="T27"/>
                          </a:cxn>
                        </a:cxnLst>
                        <a:rect l="T42" t="T43" r="T44" b="T45"/>
                        <a:pathLst>
                          <a:path w="92" h="166">
                            <a:moveTo>
                              <a:pt x="0" y="12"/>
                            </a:moveTo>
                            <a:lnTo>
                              <a:pt x="13" y="31"/>
                            </a:lnTo>
                            <a:lnTo>
                              <a:pt x="20" y="59"/>
                            </a:lnTo>
                            <a:lnTo>
                              <a:pt x="24" y="92"/>
                            </a:lnTo>
                            <a:lnTo>
                              <a:pt x="30" y="121"/>
                            </a:lnTo>
                            <a:lnTo>
                              <a:pt x="32" y="166"/>
                            </a:lnTo>
                            <a:lnTo>
                              <a:pt x="60" y="160"/>
                            </a:lnTo>
                            <a:lnTo>
                              <a:pt x="90" y="153"/>
                            </a:lnTo>
                            <a:lnTo>
                              <a:pt x="92" y="124"/>
                            </a:lnTo>
                            <a:lnTo>
                              <a:pt x="85" y="94"/>
                            </a:lnTo>
                            <a:lnTo>
                              <a:pt x="77" y="64"/>
                            </a:lnTo>
                            <a:lnTo>
                              <a:pt x="66" y="36"/>
                            </a:lnTo>
                            <a:lnTo>
                              <a:pt x="40" y="0"/>
                            </a:lnTo>
                            <a:lnTo>
                              <a:pt x="0" y="8"/>
                            </a:lnTo>
                          </a:path>
                        </a:pathLst>
                      </a:custGeom>
                      <a:solidFill>
                        <a:srgbClr val="E8ECE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381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1pPr>
                        <a:lvl2pPr marL="742950" indent="-28575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pPr eaLnBrk="1" hangingPunct="1"/>
                        <a:endParaRPr lang="ko-KR" altLang="en-US"/>
                      </a:p>
                    </p:txBody>
                  </p:sp>
                  <p:sp>
                    <p:nvSpPr>
                      <p:cNvPr id="20527" name="Freeform 37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315" y="1506"/>
                        <a:ext cx="76" cy="72"/>
                      </a:xfrm>
                      <a:custGeom>
                        <a:avLst/>
                        <a:gdLst>
                          <a:gd name="T0" fmla="*/ 12 w 76"/>
                          <a:gd name="T1" fmla="*/ 69 h 71"/>
                          <a:gd name="T2" fmla="*/ 22 w 76"/>
                          <a:gd name="T3" fmla="*/ 65 h 71"/>
                          <a:gd name="T4" fmla="*/ 32 w 76"/>
                          <a:gd name="T5" fmla="*/ 64 h 71"/>
                          <a:gd name="T6" fmla="*/ 52 w 76"/>
                          <a:gd name="T7" fmla="*/ 61 h 71"/>
                          <a:gd name="T8" fmla="*/ 61 w 76"/>
                          <a:gd name="T9" fmla="*/ 61 h 71"/>
                          <a:gd name="T10" fmla="*/ 76 w 76"/>
                          <a:gd name="T11" fmla="*/ 59 h 71"/>
                          <a:gd name="T12" fmla="*/ 76 w 76"/>
                          <a:gd name="T13" fmla="*/ 40 h 71"/>
                          <a:gd name="T14" fmla="*/ 68 w 76"/>
                          <a:gd name="T15" fmla="*/ 16 h 71"/>
                          <a:gd name="T16" fmla="*/ 64 w 76"/>
                          <a:gd name="T17" fmla="*/ 6 h 71"/>
                          <a:gd name="T18" fmla="*/ 62 w 76"/>
                          <a:gd name="T19" fmla="*/ 0 h 71"/>
                          <a:gd name="T20" fmla="*/ 57 w 76"/>
                          <a:gd name="T21" fmla="*/ 0 h 71"/>
                          <a:gd name="T22" fmla="*/ 52 w 76"/>
                          <a:gd name="T23" fmla="*/ 4 h 71"/>
                          <a:gd name="T24" fmla="*/ 46 w 76"/>
                          <a:gd name="T25" fmla="*/ 7 h 71"/>
                          <a:gd name="T26" fmla="*/ 40 w 76"/>
                          <a:gd name="T27" fmla="*/ 8 h 71"/>
                          <a:gd name="T28" fmla="*/ 31 w 76"/>
                          <a:gd name="T29" fmla="*/ 7 h 71"/>
                          <a:gd name="T30" fmla="*/ 21 w 76"/>
                          <a:gd name="T31" fmla="*/ 5 h 71"/>
                          <a:gd name="T32" fmla="*/ 9 w 76"/>
                          <a:gd name="T33" fmla="*/ 2 h 71"/>
                          <a:gd name="T34" fmla="*/ 0 w 76"/>
                          <a:gd name="T35" fmla="*/ 0 h 71"/>
                          <a:gd name="T36" fmla="*/ 8 w 76"/>
                          <a:gd name="T37" fmla="*/ 26 h 71"/>
                          <a:gd name="T38" fmla="*/ 8 w 76"/>
                          <a:gd name="T39" fmla="*/ 48 h 71"/>
                          <a:gd name="T40" fmla="*/ 6 w 76"/>
                          <a:gd name="T41" fmla="*/ 72 h 71"/>
                          <a:gd name="T42" fmla="*/ 0 60000 65536"/>
                          <a:gd name="T43" fmla="*/ 0 60000 65536"/>
                          <a:gd name="T44" fmla="*/ 0 60000 65536"/>
                          <a:gd name="T45" fmla="*/ 0 60000 65536"/>
                          <a:gd name="T46" fmla="*/ 0 60000 65536"/>
                          <a:gd name="T47" fmla="*/ 0 60000 65536"/>
                          <a:gd name="T48" fmla="*/ 0 60000 65536"/>
                          <a:gd name="T49" fmla="*/ 0 60000 65536"/>
                          <a:gd name="T50" fmla="*/ 0 60000 65536"/>
                          <a:gd name="T51" fmla="*/ 0 60000 65536"/>
                          <a:gd name="T52" fmla="*/ 0 60000 65536"/>
                          <a:gd name="T53" fmla="*/ 0 60000 65536"/>
                          <a:gd name="T54" fmla="*/ 0 60000 65536"/>
                          <a:gd name="T55" fmla="*/ 0 60000 65536"/>
                          <a:gd name="T56" fmla="*/ 0 60000 65536"/>
                          <a:gd name="T57" fmla="*/ 0 60000 65536"/>
                          <a:gd name="T58" fmla="*/ 0 60000 65536"/>
                          <a:gd name="T59" fmla="*/ 0 60000 65536"/>
                          <a:gd name="T60" fmla="*/ 0 60000 65536"/>
                          <a:gd name="T61" fmla="*/ 0 60000 65536"/>
                          <a:gd name="T62" fmla="*/ 0 60000 65536"/>
                          <a:gd name="T63" fmla="*/ 0 w 76"/>
                          <a:gd name="T64" fmla="*/ 0 h 71"/>
                          <a:gd name="T65" fmla="*/ 76 w 76"/>
                          <a:gd name="T66" fmla="*/ 71 h 71"/>
                        </a:gdLst>
                        <a:ahLst/>
                        <a:cxnLst>
                          <a:cxn ang="T42">
                            <a:pos x="T0" y="T1"/>
                          </a:cxn>
                          <a:cxn ang="T43">
                            <a:pos x="T2" y="T3"/>
                          </a:cxn>
                          <a:cxn ang="T44">
                            <a:pos x="T4" y="T5"/>
                          </a:cxn>
                          <a:cxn ang="T45">
                            <a:pos x="T6" y="T7"/>
                          </a:cxn>
                          <a:cxn ang="T46">
                            <a:pos x="T8" y="T9"/>
                          </a:cxn>
                          <a:cxn ang="T47">
                            <a:pos x="T10" y="T11"/>
                          </a:cxn>
                          <a:cxn ang="T48">
                            <a:pos x="T12" y="T13"/>
                          </a:cxn>
                          <a:cxn ang="T49">
                            <a:pos x="T14" y="T15"/>
                          </a:cxn>
                          <a:cxn ang="T50">
                            <a:pos x="T16" y="T17"/>
                          </a:cxn>
                          <a:cxn ang="T51">
                            <a:pos x="T18" y="T19"/>
                          </a:cxn>
                          <a:cxn ang="T52">
                            <a:pos x="T20" y="T21"/>
                          </a:cxn>
                          <a:cxn ang="T53">
                            <a:pos x="T22" y="T23"/>
                          </a:cxn>
                          <a:cxn ang="T54">
                            <a:pos x="T24" y="T25"/>
                          </a:cxn>
                          <a:cxn ang="T55">
                            <a:pos x="T26" y="T27"/>
                          </a:cxn>
                          <a:cxn ang="T56">
                            <a:pos x="T28" y="T29"/>
                          </a:cxn>
                          <a:cxn ang="T57">
                            <a:pos x="T30" y="T31"/>
                          </a:cxn>
                          <a:cxn ang="T58">
                            <a:pos x="T32" y="T33"/>
                          </a:cxn>
                          <a:cxn ang="T59">
                            <a:pos x="T34" y="T35"/>
                          </a:cxn>
                          <a:cxn ang="T60">
                            <a:pos x="T36" y="T37"/>
                          </a:cxn>
                          <a:cxn ang="T61">
                            <a:pos x="T38" y="T39"/>
                          </a:cxn>
                          <a:cxn ang="T62">
                            <a:pos x="T40" y="T41"/>
                          </a:cxn>
                        </a:cxnLst>
                        <a:rect l="T63" t="T64" r="T65" b="T66"/>
                        <a:pathLst>
                          <a:path w="76" h="71">
                            <a:moveTo>
                              <a:pt x="12" y="68"/>
                            </a:moveTo>
                            <a:lnTo>
                              <a:pt x="22" y="64"/>
                            </a:lnTo>
                            <a:lnTo>
                              <a:pt x="32" y="63"/>
                            </a:lnTo>
                            <a:lnTo>
                              <a:pt x="52" y="60"/>
                            </a:lnTo>
                            <a:lnTo>
                              <a:pt x="61" y="60"/>
                            </a:lnTo>
                            <a:lnTo>
                              <a:pt x="76" y="58"/>
                            </a:lnTo>
                            <a:lnTo>
                              <a:pt x="76" y="39"/>
                            </a:lnTo>
                            <a:lnTo>
                              <a:pt x="68" y="16"/>
                            </a:lnTo>
                            <a:lnTo>
                              <a:pt x="64" y="6"/>
                            </a:lnTo>
                            <a:lnTo>
                              <a:pt x="62" y="0"/>
                            </a:lnTo>
                            <a:lnTo>
                              <a:pt x="57" y="0"/>
                            </a:lnTo>
                            <a:lnTo>
                              <a:pt x="52" y="4"/>
                            </a:lnTo>
                            <a:lnTo>
                              <a:pt x="46" y="7"/>
                            </a:lnTo>
                            <a:lnTo>
                              <a:pt x="40" y="8"/>
                            </a:lnTo>
                            <a:lnTo>
                              <a:pt x="31" y="7"/>
                            </a:lnTo>
                            <a:lnTo>
                              <a:pt x="21" y="5"/>
                            </a:lnTo>
                            <a:lnTo>
                              <a:pt x="9" y="2"/>
                            </a:lnTo>
                            <a:lnTo>
                              <a:pt x="0" y="0"/>
                            </a:lnTo>
                            <a:lnTo>
                              <a:pt x="8" y="26"/>
                            </a:lnTo>
                            <a:lnTo>
                              <a:pt x="8" y="47"/>
                            </a:lnTo>
                            <a:lnTo>
                              <a:pt x="6" y="71"/>
                            </a:lnTo>
                          </a:path>
                        </a:pathLst>
                      </a:custGeom>
                      <a:solidFill>
                        <a:srgbClr val="C8CCC8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3810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>
                        <a:lvl1pPr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1pPr>
                        <a:lvl2pPr marL="742950" indent="-28575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2pPr>
                        <a:lvl3pPr marL="11430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3pPr>
                        <a:lvl4pPr marL="16002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4pPr>
                        <a:lvl5pPr marL="2057400" indent="-228600" eaLnBrk="0" hangingPunct="0"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5pPr>
                        <a:lvl6pPr marL="25146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6pPr>
                        <a:lvl7pPr marL="29718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7pPr>
                        <a:lvl8pPr marL="34290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8pPr>
                        <a:lvl9pPr marL="3886200" indent="-228600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defRPr kumimoji="1" sz="2400">
                            <a:solidFill>
                              <a:schemeClr val="tx1"/>
                            </a:solidFill>
                            <a:latin typeface="굴림" pitchFamily="50" charset="-127"/>
                            <a:ea typeface="굴림" pitchFamily="50" charset="-127"/>
                          </a:defRPr>
                        </a:lvl9pPr>
                      </a:lstStyle>
                      <a:p>
                        <a:pPr eaLnBrk="1" hangingPunct="1"/>
                        <a:endParaRPr lang="ko-KR" altLang="en-US"/>
                      </a:p>
                    </p:txBody>
                  </p:sp>
                  <p:grpSp>
                    <p:nvGrpSpPr>
                      <p:cNvPr id="20528" name="Group 372"/>
                      <p:cNvGrpSpPr>
                        <a:grpSpLocks/>
                      </p:cNvGrpSpPr>
                      <p:nvPr/>
                    </p:nvGrpSpPr>
                    <p:grpSpPr bwMode="auto">
                      <a:xfrm>
                        <a:off x="0" y="0"/>
                        <a:ext cx="1328" cy="1484"/>
                        <a:chOff x="0" y="0"/>
                        <a:chExt cx="1328" cy="1484"/>
                      </a:xfrm>
                    </p:grpSpPr>
                    <p:grpSp>
                      <p:nvGrpSpPr>
                        <p:cNvPr id="20529" name="Group 373"/>
                        <p:cNvGrpSpPr>
                          <a:grpSpLocks/>
                        </p:cNvGrpSpPr>
                        <p:nvPr/>
                      </p:nvGrpSpPr>
                      <p:grpSpPr bwMode="auto">
                        <a:xfrm>
                          <a:off x="0" y="0"/>
                          <a:ext cx="1328" cy="1484"/>
                          <a:chOff x="0" y="0"/>
                          <a:chExt cx="1328" cy="1484"/>
                        </a:xfrm>
                      </p:grpSpPr>
                      <p:sp>
                        <p:nvSpPr>
                          <p:cNvPr id="20530" name="Freeform 374"/>
                          <p:cNvSpPr>
                            <a:spLocks noChangeArrowheads="1"/>
                          </p:cNvSpPr>
                          <p:nvPr/>
                        </p:nvSpPr>
                        <p:spPr bwMode="auto">
                          <a:xfrm>
                            <a:off x="4" y="850"/>
                            <a:ext cx="1325" cy="767"/>
                          </a:xfrm>
                          <a:custGeom>
                            <a:avLst/>
                            <a:gdLst>
                              <a:gd name="T0" fmla="*/ 0 w 1324"/>
                              <a:gd name="T1" fmla="*/ 0 h 766"/>
                              <a:gd name="T2" fmla="*/ 0 w 1324"/>
                              <a:gd name="T3" fmla="*/ 767 h 766"/>
                              <a:gd name="T4" fmla="*/ 1317 w 1324"/>
                              <a:gd name="T5" fmla="*/ 750 h 766"/>
                              <a:gd name="T6" fmla="*/ 1325 w 1324"/>
                              <a:gd name="T7" fmla="*/ 697 h 766"/>
                              <a:gd name="T8" fmla="*/ 1321 w 1324"/>
                              <a:gd name="T9" fmla="*/ 654 h 766"/>
                              <a:gd name="T10" fmla="*/ 1313 w 1324"/>
                              <a:gd name="T11" fmla="*/ 615 h 766"/>
                              <a:gd name="T12" fmla="*/ 1293 w 1324"/>
                              <a:gd name="T13" fmla="*/ 566 h 766"/>
                              <a:gd name="T14" fmla="*/ 1222 w 1324"/>
                              <a:gd name="T15" fmla="*/ 565 h 766"/>
                              <a:gd name="T16" fmla="*/ 1148 w 1324"/>
                              <a:gd name="T17" fmla="*/ 568 h 766"/>
                              <a:gd name="T18" fmla="*/ 1107 w 1324"/>
                              <a:gd name="T19" fmla="*/ 553 h 766"/>
                              <a:gd name="T20" fmla="*/ 1040 w 1324"/>
                              <a:gd name="T21" fmla="*/ 553 h 766"/>
                              <a:gd name="T22" fmla="*/ 992 w 1324"/>
                              <a:gd name="T23" fmla="*/ 550 h 766"/>
                              <a:gd name="T24" fmla="*/ 957 w 1324"/>
                              <a:gd name="T25" fmla="*/ 535 h 766"/>
                              <a:gd name="T26" fmla="*/ 934 w 1324"/>
                              <a:gd name="T27" fmla="*/ 510 h 766"/>
                              <a:gd name="T28" fmla="*/ 901 w 1324"/>
                              <a:gd name="T29" fmla="*/ 513 h 766"/>
                              <a:gd name="T30" fmla="*/ 837 w 1324"/>
                              <a:gd name="T31" fmla="*/ 482 h 766"/>
                              <a:gd name="T32" fmla="*/ 761 w 1324"/>
                              <a:gd name="T33" fmla="*/ 391 h 766"/>
                              <a:gd name="T34" fmla="*/ 691 w 1324"/>
                              <a:gd name="T35" fmla="*/ 299 h 766"/>
                              <a:gd name="T36" fmla="*/ 656 w 1324"/>
                              <a:gd name="T37" fmla="*/ 241 h 766"/>
                              <a:gd name="T38" fmla="*/ 626 w 1324"/>
                              <a:gd name="T39" fmla="*/ 152 h 766"/>
                              <a:gd name="T40" fmla="*/ 597 w 1324"/>
                              <a:gd name="T41" fmla="*/ 72 h 766"/>
                              <a:gd name="T42" fmla="*/ 520 w 1324"/>
                              <a:gd name="T43" fmla="*/ 0 h 766"/>
                              <a:gd name="T44" fmla="*/ 0 w 1324"/>
                              <a:gd name="T45" fmla="*/ 0 h 766"/>
                              <a:gd name="T46" fmla="*/ 0 60000 65536"/>
                              <a:gd name="T47" fmla="*/ 0 60000 65536"/>
                              <a:gd name="T48" fmla="*/ 0 60000 65536"/>
                              <a:gd name="T49" fmla="*/ 0 60000 65536"/>
                              <a:gd name="T50" fmla="*/ 0 60000 65536"/>
                              <a:gd name="T51" fmla="*/ 0 60000 65536"/>
                              <a:gd name="T52" fmla="*/ 0 60000 65536"/>
                              <a:gd name="T53" fmla="*/ 0 60000 65536"/>
                              <a:gd name="T54" fmla="*/ 0 60000 65536"/>
                              <a:gd name="T55" fmla="*/ 0 60000 65536"/>
                              <a:gd name="T56" fmla="*/ 0 60000 65536"/>
                              <a:gd name="T57" fmla="*/ 0 60000 65536"/>
                              <a:gd name="T58" fmla="*/ 0 60000 65536"/>
                              <a:gd name="T59" fmla="*/ 0 60000 65536"/>
                              <a:gd name="T60" fmla="*/ 0 60000 65536"/>
                              <a:gd name="T61" fmla="*/ 0 60000 65536"/>
                              <a:gd name="T62" fmla="*/ 0 60000 65536"/>
                              <a:gd name="T63" fmla="*/ 0 60000 65536"/>
                              <a:gd name="T64" fmla="*/ 0 60000 65536"/>
                              <a:gd name="T65" fmla="*/ 0 60000 65536"/>
                              <a:gd name="T66" fmla="*/ 0 60000 65536"/>
                              <a:gd name="T67" fmla="*/ 0 60000 65536"/>
                              <a:gd name="T68" fmla="*/ 0 60000 65536"/>
                              <a:gd name="T69" fmla="*/ 0 w 1324"/>
                              <a:gd name="T70" fmla="*/ 0 h 766"/>
                              <a:gd name="T71" fmla="*/ 1324 w 1324"/>
                              <a:gd name="T72" fmla="*/ 766 h 766"/>
                            </a:gdLst>
                            <a:ahLst/>
                            <a:cxnLst>
                              <a:cxn ang="T46">
                                <a:pos x="T0" y="T1"/>
                              </a:cxn>
                              <a:cxn ang="T47">
                                <a:pos x="T2" y="T3"/>
                              </a:cxn>
                              <a:cxn ang="T48">
                                <a:pos x="T4" y="T5"/>
                              </a:cxn>
                              <a:cxn ang="T49">
                                <a:pos x="T6" y="T7"/>
                              </a:cxn>
                              <a:cxn ang="T50">
                                <a:pos x="T8" y="T9"/>
                              </a:cxn>
                              <a:cxn ang="T51">
                                <a:pos x="T10" y="T11"/>
                              </a:cxn>
                              <a:cxn ang="T52">
                                <a:pos x="T12" y="T13"/>
                              </a:cxn>
                              <a:cxn ang="T53">
                                <a:pos x="T14" y="T15"/>
                              </a:cxn>
                              <a:cxn ang="T54">
                                <a:pos x="T16" y="T17"/>
                              </a:cxn>
                              <a:cxn ang="T55">
                                <a:pos x="T18" y="T19"/>
                              </a:cxn>
                              <a:cxn ang="T56">
                                <a:pos x="T20" y="T21"/>
                              </a:cxn>
                              <a:cxn ang="T57">
                                <a:pos x="T22" y="T23"/>
                              </a:cxn>
                              <a:cxn ang="T58">
                                <a:pos x="T24" y="T25"/>
                              </a:cxn>
                              <a:cxn ang="T59">
                                <a:pos x="T26" y="T27"/>
                              </a:cxn>
                              <a:cxn ang="T60">
                                <a:pos x="T28" y="T29"/>
                              </a:cxn>
                              <a:cxn ang="T61">
                                <a:pos x="T30" y="T31"/>
                              </a:cxn>
                              <a:cxn ang="T62">
                                <a:pos x="T32" y="T33"/>
                              </a:cxn>
                              <a:cxn ang="T63">
                                <a:pos x="T34" y="T35"/>
                              </a:cxn>
                              <a:cxn ang="T64">
                                <a:pos x="T36" y="T37"/>
                              </a:cxn>
                              <a:cxn ang="T65">
                                <a:pos x="T38" y="T39"/>
                              </a:cxn>
                              <a:cxn ang="T66">
                                <a:pos x="T40" y="T41"/>
                              </a:cxn>
                              <a:cxn ang="T67">
                                <a:pos x="T42" y="T43"/>
                              </a:cxn>
                              <a:cxn ang="T68">
                                <a:pos x="T44" y="T45"/>
                              </a:cxn>
                            </a:cxnLst>
                            <a:rect l="T69" t="T70" r="T71" b="T72"/>
                            <a:pathLst>
                              <a:path w="1324" h="766">
                                <a:moveTo>
                                  <a:pt x="0" y="0"/>
                                </a:moveTo>
                                <a:lnTo>
                                  <a:pt x="0" y="766"/>
                                </a:lnTo>
                                <a:lnTo>
                                  <a:pt x="1316" y="749"/>
                                </a:lnTo>
                                <a:lnTo>
                                  <a:pt x="1324" y="696"/>
                                </a:lnTo>
                                <a:lnTo>
                                  <a:pt x="1320" y="653"/>
                                </a:lnTo>
                                <a:lnTo>
                                  <a:pt x="1312" y="614"/>
                                </a:lnTo>
                                <a:lnTo>
                                  <a:pt x="1292" y="565"/>
                                </a:lnTo>
                                <a:lnTo>
                                  <a:pt x="1221" y="564"/>
                                </a:lnTo>
                                <a:lnTo>
                                  <a:pt x="1147" y="567"/>
                                </a:lnTo>
                                <a:lnTo>
                                  <a:pt x="1106" y="552"/>
                                </a:lnTo>
                                <a:lnTo>
                                  <a:pt x="1039" y="552"/>
                                </a:lnTo>
                                <a:lnTo>
                                  <a:pt x="991" y="549"/>
                                </a:lnTo>
                                <a:lnTo>
                                  <a:pt x="956" y="534"/>
                                </a:lnTo>
                                <a:lnTo>
                                  <a:pt x="933" y="509"/>
                                </a:lnTo>
                                <a:lnTo>
                                  <a:pt x="900" y="512"/>
                                </a:lnTo>
                                <a:lnTo>
                                  <a:pt x="836" y="481"/>
                                </a:lnTo>
                                <a:lnTo>
                                  <a:pt x="760" y="390"/>
                                </a:lnTo>
                                <a:lnTo>
                                  <a:pt x="690" y="299"/>
                                </a:lnTo>
                                <a:lnTo>
                                  <a:pt x="656" y="241"/>
                                </a:lnTo>
                                <a:lnTo>
                                  <a:pt x="626" y="152"/>
                                </a:lnTo>
                                <a:lnTo>
                                  <a:pt x="597" y="72"/>
                                </a:lnTo>
                                <a:lnTo>
                                  <a:pt x="520" y="0"/>
                                </a:lnTo>
                                <a:lnTo>
                                  <a:pt x="0" y="0"/>
                                </a:lnTo>
                              </a:path>
                            </a:pathLst>
                          </a:custGeom>
                          <a:solidFill>
                            <a:srgbClr val="000000"/>
                          </a:solidFill>
                          <a:ln>
                            <a:noFill/>
                          </a:ln>
                          <a:extLst>
                            <a:ext uri="{91240B29-F687-4F45-9708-019B960494DF}">
                              <a14:hiddenLine xmlns:a14="http://schemas.microsoft.com/office/drawing/2010/main" w="3810">
                                <a:solidFill>
                                  <a:srgbClr val="000000"/>
                                </a:solidFill>
                                <a:round/>
                                <a:headEnd/>
                                <a:tailEnd/>
                              </a14:hiddenLine>
                            </a:ext>
                          </a:extLst>
                        </p:spPr>
                        <p:txBody>
                          <a:bodyPr/>
                          <a:lstStyle>
                            <a:lvl1pPr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1pPr>
                            <a:lvl2pPr marL="742950" indent="-28575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2pPr>
                            <a:lvl3pPr marL="11430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3pPr>
                            <a:lvl4pPr marL="16002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4pPr>
                            <a:lvl5pPr marL="2057400" indent="-228600" eaLnBrk="0" hangingPunct="0"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5pPr>
                            <a:lvl6pPr marL="25146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6pPr>
                            <a:lvl7pPr marL="29718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7pPr>
                            <a:lvl8pPr marL="34290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8pPr>
                            <a:lvl9pPr marL="3886200" indent="-228600" eaLnBrk="0" fontAlgn="base" hangingPunct="0">
                              <a:spcBef>
                                <a:spcPct val="0"/>
                              </a:spcBef>
                              <a:spcAft>
                                <a:spcPct val="0"/>
                              </a:spcAft>
                              <a:defRPr kumimoji="1" sz="2400">
                                <a:solidFill>
                                  <a:schemeClr val="tx1"/>
                                </a:solidFill>
                                <a:latin typeface="굴림" pitchFamily="50" charset="-127"/>
                                <a:ea typeface="굴림" pitchFamily="50" charset="-127"/>
                              </a:defRPr>
                            </a:lvl9pPr>
                          </a:lstStyle>
                          <a:p>
                            <a:pPr eaLnBrk="1" hangingPunct="1"/>
                            <a:endParaRPr lang="ko-KR" altLang="en-US"/>
                          </a:p>
                        </p:txBody>
                      </p:sp>
                      <p:grpSp>
                        <p:nvGrpSpPr>
                          <p:cNvPr id="20531" name="Group 375"/>
                          <p:cNvGrpSpPr>
                            <a:grpSpLocks/>
                          </p:cNvGrpSpPr>
                          <p:nvPr/>
                        </p:nvGrpSpPr>
                        <p:grpSpPr bwMode="auto">
                          <a:xfrm>
                            <a:off x="168" y="0"/>
                            <a:ext cx="453" cy="601"/>
                            <a:chOff x="168" y="0"/>
                            <a:chExt cx="453" cy="601"/>
                          </a:xfrm>
                        </p:grpSpPr>
                        <p:sp>
                          <p:nvSpPr>
                            <p:cNvPr id="20532" name="Freeform 376"/>
                            <p:cNvSpPr>
                              <a:spLocks noChangeArrowheads="1"/>
                            </p:cNvSpPr>
                            <p:nvPr/>
                          </p:nvSpPr>
                          <p:spPr bwMode="auto">
                            <a:xfrm>
                              <a:off x="183" y="568"/>
                              <a:ext cx="119" cy="102"/>
                            </a:xfrm>
                            <a:custGeom>
                              <a:avLst/>
                              <a:gdLst>
                                <a:gd name="T0" fmla="*/ 0 w 118"/>
                                <a:gd name="T1" fmla="*/ 80 h 101"/>
                                <a:gd name="T2" fmla="*/ 30 w 118"/>
                                <a:gd name="T3" fmla="*/ 0 h 101"/>
                                <a:gd name="T4" fmla="*/ 119 w 118"/>
                                <a:gd name="T5" fmla="*/ 28 h 101"/>
                                <a:gd name="T6" fmla="*/ 96 w 118"/>
                                <a:gd name="T7" fmla="*/ 102 h 101"/>
                                <a:gd name="T8" fmla="*/ 0 w 118"/>
                                <a:gd name="T9" fmla="*/ 85 h 101"/>
                                <a:gd name="T10" fmla="*/ 0 60000 65536"/>
                                <a:gd name="T11" fmla="*/ 0 60000 65536"/>
                                <a:gd name="T12" fmla="*/ 0 60000 65536"/>
                                <a:gd name="T13" fmla="*/ 0 60000 65536"/>
                                <a:gd name="T14" fmla="*/ 0 60000 65536"/>
                                <a:gd name="T15" fmla="*/ 0 w 118"/>
                                <a:gd name="T16" fmla="*/ 0 h 101"/>
                                <a:gd name="T17" fmla="*/ 118 w 118"/>
                                <a:gd name="T18" fmla="*/ 101 h 101"/>
                              </a:gdLst>
                              <a:ahLst/>
                              <a:cxnLst>
                                <a:cxn ang="T10">
                                  <a:pos x="T0" y="T1"/>
                                </a:cxn>
                                <a:cxn ang="T11">
                                  <a:pos x="T2" y="T3"/>
                                </a:cxn>
                                <a:cxn ang="T12">
                                  <a:pos x="T4" y="T5"/>
                                </a:cxn>
                                <a:cxn ang="T13">
                                  <a:pos x="T6" y="T7"/>
                                </a:cxn>
                                <a:cxn ang="T14">
                                  <a:pos x="T8" y="T9"/>
                                </a:cxn>
                              </a:cxnLst>
                              <a:rect l="T15" t="T16" r="T17" b="T18"/>
                              <a:pathLst>
                                <a:path w="118" h="101">
                                  <a:moveTo>
                                    <a:pt x="0" y="79"/>
                                  </a:moveTo>
                                  <a:lnTo>
                                    <a:pt x="30" y="0"/>
                                  </a:lnTo>
                                  <a:lnTo>
                                    <a:pt x="118" y="28"/>
                                  </a:lnTo>
                                  <a:lnTo>
                                    <a:pt x="95" y="101"/>
                                  </a:lnTo>
                                  <a:lnTo>
                                    <a:pt x="0" y="84"/>
                                  </a:lnTo>
                                </a:path>
                              </a:pathLst>
                            </a:custGeom>
                            <a:solidFill>
                              <a:srgbClr val="F8D4B8"/>
                            </a:solidFill>
                            <a:ln>
                              <a:noFill/>
                            </a:ln>
                            <a:extLst>
                              <a:ext uri="{91240B29-F687-4F45-9708-019B960494DF}">
                                <a14:hiddenLine xmlns:a14="http://schemas.microsoft.com/office/drawing/2010/main" w="3810">
                                  <a:solidFill>
                                    <a:srgbClr val="000000"/>
                                  </a:solidFill>
                                  <a:round/>
                                  <a:headEnd/>
                                  <a:tailEnd/>
                                </a14:hiddenLine>
                              </a:ext>
                            </a:extLst>
                          </p:spPr>
                          <p:txBody>
                            <a:bodyPr/>
                            <a:lstStyle>
                              <a:lvl1pPr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1pPr>
                              <a:lvl2pPr marL="742950" indent="-28575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2pPr>
                              <a:lvl3pPr marL="11430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3pPr>
                              <a:lvl4pPr marL="16002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4pPr>
                              <a:lvl5pPr marL="2057400" indent="-228600" eaLnBrk="0" hangingPunct="0"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5pPr>
                              <a:lvl6pPr marL="25146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6pPr>
                              <a:lvl7pPr marL="29718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7pPr>
                              <a:lvl8pPr marL="34290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8pPr>
                              <a:lvl9pPr marL="3886200" indent="-228600" eaLnBrk="0" fontAlgn="base" hangingPunct="0">
                                <a:spcBef>
                                  <a:spcPct val="0"/>
                                </a:spcBef>
                                <a:spcAft>
                                  <a:spcPct val="0"/>
                                </a:spcAft>
                                <a:defRPr kumimoji="1" sz="2400">
                                  <a:solidFill>
                                    <a:schemeClr val="tx1"/>
                                  </a:solidFill>
                                  <a:latin typeface="굴림" pitchFamily="50" charset="-127"/>
                                  <a:ea typeface="굴림" pitchFamily="50" charset="-127"/>
                                </a:defRPr>
                              </a:lvl9pPr>
                            </a:lstStyle>
                            <a:p>
                              <a:pPr eaLnBrk="1" hangingPunct="1"/>
                              <a:endParaRPr lang="ko-KR" altLang="en-US"/>
                            </a:p>
                          </p:txBody>
                        </p:sp>
                        <p:grpSp>
                          <p:nvGrpSpPr>
                            <p:cNvPr id="20533" name="Group 377"/>
                            <p:cNvGrpSpPr>
                              <a:grpSpLocks/>
                            </p:cNvGrpSpPr>
                            <p:nvPr/>
                          </p:nvGrpSpPr>
                          <p:grpSpPr bwMode="auto">
                            <a:xfrm>
                              <a:off x="0" y="0"/>
                              <a:ext cx="453" cy="601"/>
                              <a:chOff x="0" y="0"/>
                              <a:chExt cx="453" cy="601"/>
                            </a:xfrm>
                          </p:grpSpPr>
                          <p:sp>
                            <p:nvSpPr>
                              <p:cNvPr id="20534" name="Freeform 378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280" y="304"/>
                                <a:ext cx="343" cy="428"/>
                              </a:xfrm>
                              <a:custGeom>
                                <a:avLst/>
                                <a:gdLst>
                                  <a:gd name="T0" fmla="*/ 320 w 342"/>
                                  <a:gd name="T1" fmla="*/ 168 h 428"/>
                                  <a:gd name="T2" fmla="*/ 335 w 342"/>
                                  <a:gd name="T3" fmla="*/ 150 h 428"/>
                                  <a:gd name="T4" fmla="*/ 343 w 342"/>
                                  <a:gd name="T5" fmla="*/ 124 h 428"/>
                                  <a:gd name="T6" fmla="*/ 343 w 342"/>
                                  <a:gd name="T7" fmla="*/ 84 h 428"/>
                                  <a:gd name="T8" fmla="*/ 338 w 342"/>
                                  <a:gd name="T9" fmla="*/ 36 h 428"/>
                                  <a:gd name="T10" fmla="*/ 325 w 342"/>
                                  <a:gd name="T11" fmla="*/ 0 h 428"/>
                                  <a:gd name="T12" fmla="*/ 18 w 342"/>
                                  <a:gd name="T13" fmla="*/ 273 h 428"/>
                                  <a:gd name="T14" fmla="*/ 0 w 342"/>
                                  <a:gd name="T15" fmla="*/ 360 h 428"/>
                                  <a:gd name="T16" fmla="*/ 144 w 342"/>
                                  <a:gd name="T17" fmla="*/ 420 h 428"/>
                                  <a:gd name="T18" fmla="*/ 168 w 342"/>
                                  <a:gd name="T19" fmla="*/ 415 h 428"/>
                                  <a:gd name="T20" fmla="*/ 198 w 342"/>
                                  <a:gd name="T21" fmla="*/ 428 h 428"/>
                                  <a:gd name="T22" fmla="*/ 227 w 342"/>
                                  <a:gd name="T23" fmla="*/ 428 h 428"/>
                                  <a:gd name="T24" fmla="*/ 257 w 342"/>
                                  <a:gd name="T25" fmla="*/ 403 h 428"/>
                                  <a:gd name="T26" fmla="*/ 276 w 342"/>
                                  <a:gd name="T27" fmla="*/ 354 h 428"/>
                                  <a:gd name="T28" fmla="*/ 289 w 342"/>
                                  <a:gd name="T29" fmla="*/ 312 h 428"/>
                                  <a:gd name="T30" fmla="*/ 301 w 342"/>
                                  <a:gd name="T31" fmla="*/ 288 h 428"/>
                                  <a:gd name="T32" fmla="*/ 313 w 342"/>
                                  <a:gd name="T33" fmla="*/ 246 h 428"/>
                                  <a:gd name="T34" fmla="*/ 319 w 342"/>
                                  <a:gd name="T35" fmla="*/ 206 h 428"/>
                                  <a:gd name="T36" fmla="*/ 320 w 342"/>
                                  <a:gd name="T37" fmla="*/ 171 h 428"/>
                                  <a:gd name="T38" fmla="*/ 0 60000 65536"/>
                                  <a:gd name="T39" fmla="*/ 0 60000 65536"/>
                                  <a:gd name="T40" fmla="*/ 0 60000 65536"/>
                                  <a:gd name="T41" fmla="*/ 0 60000 65536"/>
                                  <a:gd name="T42" fmla="*/ 0 60000 65536"/>
                                  <a:gd name="T43" fmla="*/ 0 60000 65536"/>
                                  <a:gd name="T44" fmla="*/ 0 60000 65536"/>
                                  <a:gd name="T45" fmla="*/ 0 60000 65536"/>
                                  <a:gd name="T46" fmla="*/ 0 60000 65536"/>
                                  <a:gd name="T47" fmla="*/ 0 60000 65536"/>
                                  <a:gd name="T48" fmla="*/ 0 60000 65536"/>
                                  <a:gd name="T49" fmla="*/ 0 60000 65536"/>
                                  <a:gd name="T50" fmla="*/ 0 60000 65536"/>
                                  <a:gd name="T51" fmla="*/ 0 60000 65536"/>
                                  <a:gd name="T52" fmla="*/ 0 60000 65536"/>
                                  <a:gd name="T53" fmla="*/ 0 60000 65536"/>
                                  <a:gd name="T54" fmla="*/ 0 60000 65536"/>
                                  <a:gd name="T55" fmla="*/ 0 60000 65536"/>
                                  <a:gd name="T56" fmla="*/ 0 60000 65536"/>
                                  <a:gd name="T57" fmla="*/ 0 w 342"/>
                                  <a:gd name="T58" fmla="*/ 0 h 428"/>
                                  <a:gd name="T59" fmla="*/ 342 w 342"/>
                                  <a:gd name="T60" fmla="*/ 428 h 428"/>
                                </a:gdLst>
                                <a:ahLst/>
                                <a:cxnLst>
                                  <a:cxn ang="T38">
                                    <a:pos x="T0" y="T1"/>
                                  </a:cxn>
                                  <a:cxn ang="T39">
                                    <a:pos x="T2" y="T3"/>
                                  </a:cxn>
                                  <a:cxn ang="T40">
                                    <a:pos x="T4" y="T5"/>
                                  </a:cxn>
                                  <a:cxn ang="T41">
                                    <a:pos x="T6" y="T7"/>
                                  </a:cxn>
                                  <a:cxn ang="T42">
                                    <a:pos x="T8" y="T9"/>
                                  </a:cxn>
                                  <a:cxn ang="T43">
                                    <a:pos x="T10" y="T11"/>
                                  </a:cxn>
                                  <a:cxn ang="T44">
                                    <a:pos x="T12" y="T13"/>
                                  </a:cxn>
                                  <a:cxn ang="T45">
                                    <a:pos x="T14" y="T15"/>
                                  </a:cxn>
                                  <a:cxn ang="T46">
                                    <a:pos x="T16" y="T17"/>
                                  </a:cxn>
                                  <a:cxn ang="T47">
                                    <a:pos x="T18" y="T19"/>
                                  </a:cxn>
                                  <a:cxn ang="T48">
                                    <a:pos x="T20" y="T21"/>
                                  </a:cxn>
                                  <a:cxn ang="T49">
                                    <a:pos x="T22" y="T23"/>
                                  </a:cxn>
                                  <a:cxn ang="T50">
                                    <a:pos x="T24" y="T25"/>
                                  </a:cxn>
                                  <a:cxn ang="T51">
                                    <a:pos x="T26" y="T27"/>
                                  </a:cxn>
                                  <a:cxn ang="T52">
                                    <a:pos x="T28" y="T29"/>
                                  </a:cxn>
                                  <a:cxn ang="T53">
                                    <a:pos x="T30" y="T31"/>
                                  </a:cxn>
                                  <a:cxn ang="T54">
                                    <a:pos x="T32" y="T33"/>
                                  </a:cxn>
                                  <a:cxn ang="T55">
                                    <a:pos x="T34" y="T35"/>
                                  </a:cxn>
                                  <a:cxn ang="T56">
                                    <a:pos x="T36" y="T37"/>
                                  </a:cxn>
                                </a:cxnLst>
                                <a:rect l="T57" t="T58" r="T59" b="T60"/>
                                <a:pathLst>
                                  <a:path w="342" h="428">
                                    <a:moveTo>
                                      <a:pt x="319" y="168"/>
                                    </a:moveTo>
                                    <a:lnTo>
                                      <a:pt x="334" y="150"/>
                                    </a:lnTo>
                                    <a:lnTo>
                                      <a:pt x="342" y="124"/>
                                    </a:lnTo>
                                    <a:lnTo>
                                      <a:pt x="342" y="84"/>
                                    </a:lnTo>
                                    <a:lnTo>
                                      <a:pt x="337" y="36"/>
                                    </a:lnTo>
                                    <a:lnTo>
                                      <a:pt x="324" y="0"/>
                                    </a:lnTo>
                                    <a:lnTo>
                                      <a:pt x="18" y="273"/>
                                    </a:lnTo>
                                    <a:lnTo>
                                      <a:pt x="0" y="360"/>
                                    </a:lnTo>
                                    <a:lnTo>
                                      <a:pt x="144" y="420"/>
                                    </a:lnTo>
                                    <a:lnTo>
                                      <a:pt x="168" y="415"/>
                                    </a:lnTo>
                                    <a:lnTo>
                                      <a:pt x="197" y="428"/>
                                    </a:lnTo>
                                    <a:lnTo>
                                      <a:pt x="226" y="428"/>
                                    </a:lnTo>
                                    <a:lnTo>
                                      <a:pt x="256" y="403"/>
                                    </a:lnTo>
                                    <a:lnTo>
                                      <a:pt x="275" y="354"/>
                                    </a:lnTo>
                                    <a:lnTo>
                                      <a:pt x="288" y="312"/>
                                    </a:lnTo>
                                    <a:lnTo>
                                      <a:pt x="300" y="288"/>
                                    </a:lnTo>
                                    <a:lnTo>
                                      <a:pt x="312" y="246"/>
                                    </a:lnTo>
                                    <a:lnTo>
                                      <a:pt x="318" y="206"/>
                                    </a:lnTo>
                                    <a:lnTo>
                                      <a:pt x="319" y="171"/>
                                    </a:lnTo>
                                  </a:path>
                                </a:pathLst>
                              </a:custGeom>
                              <a:solidFill>
                                <a:srgbClr val="F0B490"/>
                              </a:solidFill>
                              <a:ln>
                                <a:noFill/>
                              </a:ln>
                              <a:extLst>
                                <a:ext uri="{91240B29-F687-4F45-9708-019B960494DF}">
                                  <a14:hiddenLine xmlns:a14="http://schemas.microsoft.com/office/drawing/2010/main" w="3810">
                                    <a:solidFill>
                                      <a:srgbClr val="000000"/>
                                    </a:solidFill>
                                    <a:round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  <p:txBody>
                              <a:bodyPr/>
                              <a:lstStyle>
                                <a:lvl1pPr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1pPr>
                                <a:lvl2pPr marL="742950" indent="-28575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2pPr>
                                <a:lvl3pPr marL="11430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3pPr>
                                <a:lvl4pPr marL="16002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4pPr>
                                <a:lvl5pPr marL="20574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5pPr>
                                <a:lvl6pPr marL="25146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6pPr>
                                <a:lvl7pPr marL="29718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7pPr>
                                <a:lvl8pPr marL="34290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8pPr>
                                <a:lvl9pPr marL="38862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9pPr>
                              </a:lstStyle>
                              <a:p>
                                <a:pPr eaLnBrk="1" hangingPunct="1"/>
                                <a:endParaRPr lang="ko-KR" altLang="en-US"/>
                              </a:p>
                            </p:txBody>
                          </p:sp>
                          <p:sp>
                            <p:nvSpPr>
                              <p:cNvPr id="20535" name="Freeform 379"/>
                              <p:cNvSpPr>
                                <a:spLocks noChangeArrowheads="1"/>
                              </p:cNvSpPr>
                              <p:nvPr/>
                            </p:nvSpPr>
                            <p:spPr bwMode="auto">
                              <a:xfrm>
                                <a:off x="441" y="428"/>
                                <a:ext cx="76" cy="139"/>
                              </a:xfrm>
                              <a:custGeom>
                                <a:avLst/>
                                <a:gdLst>
                                  <a:gd name="T0" fmla="*/ 0 w 75"/>
                                  <a:gd name="T1" fmla="*/ 133 h 138"/>
                                  <a:gd name="T2" fmla="*/ 34 w 75"/>
                                  <a:gd name="T3" fmla="*/ 130 h 138"/>
                                  <a:gd name="T4" fmla="*/ 61 w 75"/>
                                  <a:gd name="T5" fmla="*/ 139 h 138"/>
                                  <a:gd name="T6" fmla="*/ 49 w 75"/>
                                  <a:gd name="T7" fmla="*/ 114 h 138"/>
                                  <a:gd name="T8" fmla="*/ 49 w 75"/>
                                  <a:gd name="T9" fmla="*/ 66 h 138"/>
                                  <a:gd name="T10" fmla="*/ 76 w 75"/>
                                  <a:gd name="T11" fmla="*/ 0 h 138"/>
                                  <a:gd name="T12" fmla="*/ 6 w 75"/>
                                  <a:gd name="T13" fmla="*/ 17 h 138"/>
                                  <a:gd name="T14" fmla="*/ 1 w 75"/>
                                  <a:gd name="T15" fmla="*/ 137 h 138"/>
                                  <a:gd name="T16" fmla="*/ 0 60000 65536"/>
                                  <a:gd name="T17" fmla="*/ 0 60000 65536"/>
                                  <a:gd name="T18" fmla="*/ 0 60000 65536"/>
                                  <a:gd name="T19" fmla="*/ 0 60000 65536"/>
                                  <a:gd name="T20" fmla="*/ 0 60000 65536"/>
                                  <a:gd name="T21" fmla="*/ 0 60000 65536"/>
                                  <a:gd name="T22" fmla="*/ 0 60000 65536"/>
                                  <a:gd name="T23" fmla="*/ 0 60000 65536"/>
                                  <a:gd name="T24" fmla="*/ 0 w 75"/>
                                  <a:gd name="T25" fmla="*/ 0 h 138"/>
                                  <a:gd name="T26" fmla="*/ 75 w 75"/>
                                  <a:gd name="T27" fmla="*/ 138 h 138"/>
                                </a:gdLst>
                                <a:ahLst/>
                                <a:cxnLst>
                                  <a:cxn ang="T16">
                                    <a:pos x="T0" y="T1"/>
                                  </a:cxn>
                                  <a:cxn ang="T17">
                                    <a:pos x="T2" y="T3"/>
                                  </a:cxn>
                                  <a:cxn ang="T18">
                                    <a:pos x="T4" y="T5"/>
                                  </a:cxn>
                                  <a:cxn ang="T19">
                                    <a:pos x="T6" y="T7"/>
                                  </a:cxn>
                                  <a:cxn ang="T20">
                                    <a:pos x="T8" y="T9"/>
                                  </a:cxn>
                                  <a:cxn ang="T21">
                                    <a:pos x="T10" y="T11"/>
                                  </a:cxn>
                                  <a:cxn ang="T22">
                                    <a:pos x="T12" y="T13"/>
                                  </a:cxn>
                                  <a:cxn ang="T23">
                                    <a:pos x="T14" y="T15"/>
                                  </a:cxn>
                                </a:cxnLst>
                                <a:rect l="T24" t="T25" r="T26" b="T27"/>
                                <a:pathLst>
                                  <a:path w="75" h="138">
                                    <a:moveTo>
                                      <a:pt x="0" y="132"/>
                                    </a:moveTo>
                                    <a:lnTo>
                                      <a:pt x="34" y="129"/>
                                    </a:lnTo>
                                    <a:lnTo>
                                      <a:pt x="60" y="138"/>
                                    </a:lnTo>
                                    <a:lnTo>
                                      <a:pt x="48" y="113"/>
                                    </a:lnTo>
                                    <a:lnTo>
                                      <a:pt x="48" y="66"/>
                                    </a:lnTo>
                                    <a:lnTo>
                                      <a:pt x="75" y="0"/>
                                    </a:lnTo>
                                    <a:lnTo>
                                      <a:pt x="6" y="17"/>
                                    </a:lnTo>
                                    <a:lnTo>
                                      <a:pt x="1" y="136"/>
                                    </a:lnTo>
                                  </a:path>
                                </a:pathLst>
                              </a:custGeom>
                              <a:solidFill>
                                <a:srgbClr val="C88858"/>
                              </a:solidFill>
                              <a:ln>
                                <a:noFill/>
                              </a:ln>
                              <a:extLst>
                                <a:ext uri="{91240B29-F687-4F45-9708-019B960494DF}">
                                  <a14:hiddenLine xmlns:a14="http://schemas.microsoft.com/office/drawing/2010/main" w="3810">
                                    <a:solidFill>
                                      <a:srgbClr val="000000"/>
                                    </a:solidFill>
                                    <a:round/>
                                    <a:headEnd/>
                                    <a:tailEnd/>
                                  </a14:hiddenLine>
                                </a:ext>
                              </a:extLst>
                            </p:spPr>
                            <p:txBody>
                              <a:bodyPr/>
                              <a:lstStyle>
                                <a:lvl1pPr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1pPr>
                                <a:lvl2pPr marL="742950" indent="-28575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2pPr>
                                <a:lvl3pPr marL="11430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3pPr>
                                <a:lvl4pPr marL="16002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4pPr>
                                <a:lvl5pPr marL="2057400" indent="-228600" eaLnBrk="0" hangingPunct="0"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5pPr>
                                <a:lvl6pPr marL="25146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6pPr>
                                <a:lvl7pPr marL="29718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7pPr>
                                <a:lvl8pPr marL="34290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8pPr>
                                <a:lvl9pPr marL="3886200" indent="-228600" eaLnBrk="0" fontAlgn="base" hangingPunct="0">
                                  <a:spcBef>
                                    <a:spcPct val="0"/>
                                  </a:spcBef>
                                  <a:spcAft>
                                    <a:spcPct val="0"/>
                                  </a:spcAft>
                                  <a:defRPr kumimoji="1" sz="2400">
                                    <a:solidFill>
                                      <a:schemeClr val="tx1"/>
                                    </a:solidFill>
                                    <a:latin typeface="굴림" pitchFamily="50" charset="-127"/>
                                    <a:ea typeface="굴림" pitchFamily="50" charset="-127"/>
                                  </a:defRPr>
                                </a:lvl9pPr>
                              </a:lstStyle>
                              <a:p>
                                <a:pPr eaLnBrk="1" hangingPunct="1"/>
                                <a:endParaRPr lang="ko-KR" altLang="en-US"/>
                              </a:p>
                            </p:txBody>
                          </p:sp>
                          <p:grpSp>
                            <p:nvGrpSpPr>
                              <p:cNvPr id="20536" name="Group 380"/>
                              <p:cNvGrpSpPr>
                                <a:grpSpLocks/>
                              </p:cNvGrpSpPr>
                              <p:nvPr/>
                            </p:nvGrpSpPr>
                            <p:grpSpPr bwMode="auto">
                              <a:xfrm>
                                <a:off x="0" y="0"/>
                                <a:ext cx="450" cy="493"/>
                                <a:chOff x="0" y="0"/>
                                <a:chExt cx="450" cy="493"/>
                              </a:xfrm>
                            </p:grpSpPr>
                            <p:sp>
                              <p:nvSpPr>
                                <p:cNvPr id="20537" name="Freeform 381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80" y="149"/>
                                  <a:ext cx="440" cy="476"/>
                                </a:xfrm>
                                <a:custGeom>
                                  <a:avLst/>
                                  <a:gdLst>
                                    <a:gd name="T0" fmla="*/ 198 w 437"/>
                                    <a:gd name="T1" fmla="*/ 473 h 476"/>
                                    <a:gd name="T2" fmla="*/ 214 w 437"/>
                                    <a:gd name="T3" fmla="*/ 464 h 476"/>
                                    <a:gd name="T4" fmla="*/ 230 w 437"/>
                                    <a:gd name="T5" fmla="*/ 454 h 476"/>
                                    <a:gd name="T6" fmla="*/ 244 w 437"/>
                                    <a:gd name="T7" fmla="*/ 441 h 476"/>
                                    <a:gd name="T8" fmla="*/ 259 w 437"/>
                                    <a:gd name="T9" fmla="*/ 432 h 476"/>
                                    <a:gd name="T10" fmla="*/ 286 w 437"/>
                                    <a:gd name="T11" fmla="*/ 412 h 476"/>
                                    <a:gd name="T12" fmla="*/ 302 w 437"/>
                                    <a:gd name="T13" fmla="*/ 392 h 476"/>
                                    <a:gd name="T14" fmla="*/ 308 w 437"/>
                                    <a:gd name="T15" fmla="*/ 368 h 476"/>
                                    <a:gd name="T16" fmla="*/ 309 w 437"/>
                                    <a:gd name="T17" fmla="*/ 340 h 476"/>
                                    <a:gd name="T18" fmla="*/ 311 w 437"/>
                                    <a:gd name="T19" fmla="*/ 317 h 476"/>
                                    <a:gd name="T20" fmla="*/ 327 w 437"/>
                                    <a:gd name="T21" fmla="*/ 300 h 476"/>
                                    <a:gd name="T22" fmla="*/ 345 w 437"/>
                                    <a:gd name="T23" fmla="*/ 276 h 476"/>
                                    <a:gd name="T24" fmla="*/ 362 w 437"/>
                                    <a:gd name="T25" fmla="*/ 279 h 476"/>
                                    <a:gd name="T26" fmla="*/ 369 w 437"/>
                                    <a:gd name="T27" fmla="*/ 304 h 476"/>
                                    <a:gd name="T28" fmla="*/ 363 w 437"/>
                                    <a:gd name="T29" fmla="*/ 329 h 476"/>
                                    <a:gd name="T30" fmla="*/ 383 w 437"/>
                                    <a:gd name="T31" fmla="*/ 336 h 476"/>
                                    <a:gd name="T32" fmla="*/ 391 w 437"/>
                                    <a:gd name="T33" fmla="*/ 312 h 476"/>
                                    <a:gd name="T34" fmla="*/ 392 w 437"/>
                                    <a:gd name="T35" fmla="*/ 292 h 476"/>
                                    <a:gd name="T36" fmla="*/ 409 w 437"/>
                                    <a:gd name="T37" fmla="*/ 276 h 476"/>
                                    <a:gd name="T38" fmla="*/ 408 w 437"/>
                                    <a:gd name="T39" fmla="*/ 245 h 476"/>
                                    <a:gd name="T40" fmla="*/ 409 w 437"/>
                                    <a:gd name="T41" fmla="*/ 226 h 476"/>
                                    <a:gd name="T42" fmla="*/ 419 w 437"/>
                                    <a:gd name="T43" fmla="*/ 206 h 476"/>
                                    <a:gd name="T44" fmla="*/ 435 w 437"/>
                                    <a:gd name="T45" fmla="*/ 180 h 476"/>
                                    <a:gd name="T46" fmla="*/ 440 w 437"/>
                                    <a:gd name="T47" fmla="*/ 148 h 476"/>
                                    <a:gd name="T48" fmla="*/ 431 w 437"/>
                                    <a:gd name="T49" fmla="*/ 117 h 476"/>
                                    <a:gd name="T50" fmla="*/ 428 w 437"/>
                                    <a:gd name="T51" fmla="*/ 72 h 476"/>
                                    <a:gd name="T52" fmla="*/ 421 w 437"/>
                                    <a:gd name="T53" fmla="*/ 44 h 476"/>
                                    <a:gd name="T54" fmla="*/ 391 w 437"/>
                                    <a:gd name="T55" fmla="*/ 14 h 476"/>
                                    <a:gd name="T56" fmla="*/ 351 w 437"/>
                                    <a:gd name="T57" fmla="*/ 5 h 476"/>
                                    <a:gd name="T58" fmla="*/ 315 w 437"/>
                                    <a:gd name="T59" fmla="*/ 0 h 476"/>
                                    <a:gd name="T60" fmla="*/ 195 w 437"/>
                                    <a:gd name="T61" fmla="*/ 14 h 476"/>
                                    <a:gd name="T62" fmla="*/ 125 w 437"/>
                                    <a:gd name="T63" fmla="*/ 20 h 476"/>
                                    <a:gd name="T64" fmla="*/ 68 w 437"/>
                                    <a:gd name="T65" fmla="*/ 88 h 476"/>
                                    <a:gd name="T66" fmla="*/ 18 w 437"/>
                                    <a:gd name="T67" fmla="*/ 186 h 476"/>
                                    <a:gd name="T68" fmla="*/ 2 w 437"/>
                                    <a:gd name="T69" fmla="*/ 284 h 476"/>
                                    <a:gd name="T70" fmla="*/ 0 w 437"/>
                                    <a:gd name="T71" fmla="*/ 328 h 476"/>
                                    <a:gd name="T72" fmla="*/ 15 w 437"/>
                                    <a:gd name="T73" fmla="*/ 392 h 476"/>
                                    <a:gd name="T74" fmla="*/ 24 w 437"/>
                                    <a:gd name="T75" fmla="*/ 427 h 476"/>
                                    <a:gd name="T76" fmla="*/ 55 w 437"/>
                                    <a:gd name="T77" fmla="*/ 444 h 476"/>
                                    <a:gd name="T78" fmla="*/ 130 w 437"/>
                                    <a:gd name="T79" fmla="*/ 462 h 476"/>
                                    <a:gd name="T80" fmla="*/ 181 w 437"/>
                                    <a:gd name="T81" fmla="*/ 476 h 476"/>
                                    <a:gd name="T82" fmla="*/ 201 w 437"/>
                                    <a:gd name="T83" fmla="*/ 473 h 476"/>
                                    <a:gd name="T84" fmla="*/ 0 60000 65536"/>
                                    <a:gd name="T85" fmla="*/ 0 60000 65536"/>
                                    <a:gd name="T86" fmla="*/ 0 60000 65536"/>
                                    <a:gd name="T87" fmla="*/ 0 60000 65536"/>
                                    <a:gd name="T88" fmla="*/ 0 60000 65536"/>
                                    <a:gd name="T89" fmla="*/ 0 60000 65536"/>
                                    <a:gd name="T90" fmla="*/ 0 60000 65536"/>
                                    <a:gd name="T91" fmla="*/ 0 60000 65536"/>
                                    <a:gd name="T92" fmla="*/ 0 60000 65536"/>
                                    <a:gd name="T93" fmla="*/ 0 60000 65536"/>
                                    <a:gd name="T94" fmla="*/ 0 60000 65536"/>
                                    <a:gd name="T95" fmla="*/ 0 60000 65536"/>
                                    <a:gd name="T96" fmla="*/ 0 60000 65536"/>
                                    <a:gd name="T97" fmla="*/ 0 60000 65536"/>
                                    <a:gd name="T98" fmla="*/ 0 60000 65536"/>
                                    <a:gd name="T99" fmla="*/ 0 60000 65536"/>
                                    <a:gd name="T100" fmla="*/ 0 60000 65536"/>
                                    <a:gd name="T101" fmla="*/ 0 60000 65536"/>
                                    <a:gd name="T102" fmla="*/ 0 60000 65536"/>
                                    <a:gd name="T103" fmla="*/ 0 60000 65536"/>
                                    <a:gd name="T104" fmla="*/ 0 60000 65536"/>
                                    <a:gd name="T105" fmla="*/ 0 60000 65536"/>
                                    <a:gd name="T106" fmla="*/ 0 60000 65536"/>
                                    <a:gd name="T107" fmla="*/ 0 60000 65536"/>
                                    <a:gd name="T108" fmla="*/ 0 60000 65536"/>
                                    <a:gd name="T109" fmla="*/ 0 60000 65536"/>
                                    <a:gd name="T110" fmla="*/ 0 60000 65536"/>
                                    <a:gd name="T111" fmla="*/ 0 60000 65536"/>
                                    <a:gd name="T112" fmla="*/ 0 60000 65536"/>
                                    <a:gd name="T113" fmla="*/ 0 60000 65536"/>
                                    <a:gd name="T114" fmla="*/ 0 60000 65536"/>
                                    <a:gd name="T115" fmla="*/ 0 60000 65536"/>
                                    <a:gd name="T116" fmla="*/ 0 60000 65536"/>
                                    <a:gd name="T117" fmla="*/ 0 60000 65536"/>
                                    <a:gd name="T118" fmla="*/ 0 60000 65536"/>
                                    <a:gd name="T119" fmla="*/ 0 60000 65536"/>
                                    <a:gd name="T120" fmla="*/ 0 60000 65536"/>
                                    <a:gd name="T121" fmla="*/ 0 60000 65536"/>
                                    <a:gd name="T122" fmla="*/ 0 60000 65536"/>
                                    <a:gd name="T123" fmla="*/ 0 60000 65536"/>
                                    <a:gd name="T124" fmla="*/ 0 60000 65536"/>
                                    <a:gd name="T125" fmla="*/ 0 60000 65536"/>
                                    <a:gd name="T126" fmla="*/ 0 w 437"/>
                                    <a:gd name="T127" fmla="*/ 0 h 476"/>
                                    <a:gd name="T128" fmla="*/ 437 w 437"/>
                                    <a:gd name="T129" fmla="*/ 476 h 476"/>
                                  </a:gdLst>
                                  <a:ahLst/>
                                  <a:cxnLst>
                                    <a:cxn ang="T84">
                                      <a:pos x="T0" y="T1"/>
                                    </a:cxn>
                                    <a:cxn ang="T85">
                                      <a:pos x="T2" y="T3"/>
                                    </a:cxn>
                                    <a:cxn ang="T86">
                                      <a:pos x="T4" y="T5"/>
                                    </a:cxn>
                                    <a:cxn ang="T87">
                                      <a:pos x="T6" y="T7"/>
                                    </a:cxn>
                                    <a:cxn ang="T88">
                                      <a:pos x="T8" y="T9"/>
                                    </a:cxn>
                                    <a:cxn ang="T89">
                                      <a:pos x="T10" y="T11"/>
                                    </a:cxn>
                                    <a:cxn ang="T90">
                                      <a:pos x="T12" y="T13"/>
                                    </a:cxn>
                                    <a:cxn ang="T91">
                                      <a:pos x="T14" y="T15"/>
                                    </a:cxn>
                                    <a:cxn ang="T92">
                                      <a:pos x="T16" y="T17"/>
                                    </a:cxn>
                                    <a:cxn ang="T93">
                                      <a:pos x="T18" y="T19"/>
                                    </a:cxn>
                                    <a:cxn ang="T94">
                                      <a:pos x="T20" y="T21"/>
                                    </a:cxn>
                                    <a:cxn ang="T95">
                                      <a:pos x="T22" y="T23"/>
                                    </a:cxn>
                                    <a:cxn ang="T96">
                                      <a:pos x="T24" y="T25"/>
                                    </a:cxn>
                                    <a:cxn ang="T97">
                                      <a:pos x="T26" y="T27"/>
                                    </a:cxn>
                                    <a:cxn ang="T98">
                                      <a:pos x="T28" y="T29"/>
                                    </a:cxn>
                                    <a:cxn ang="T99">
                                      <a:pos x="T30" y="T31"/>
                                    </a:cxn>
                                    <a:cxn ang="T100">
                                      <a:pos x="T32" y="T33"/>
                                    </a:cxn>
                                    <a:cxn ang="T101">
                                      <a:pos x="T34" y="T35"/>
                                    </a:cxn>
                                    <a:cxn ang="T102">
                                      <a:pos x="T36" y="T37"/>
                                    </a:cxn>
                                    <a:cxn ang="T103">
                                      <a:pos x="T38" y="T39"/>
                                    </a:cxn>
                                    <a:cxn ang="T104">
                                      <a:pos x="T40" y="T41"/>
                                    </a:cxn>
                                    <a:cxn ang="T105">
                                      <a:pos x="T42" y="T43"/>
                                    </a:cxn>
                                    <a:cxn ang="T106">
                                      <a:pos x="T44" y="T45"/>
                                    </a:cxn>
                                    <a:cxn ang="T107">
                                      <a:pos x="T46" y="T47"/>
                                    </a:cxn>
                                    <a:cxn ang="T108">
                                      <a:pos x="T48" y="T49"/>
                                    </a:cxn>
                                    <a:cxn ang="T109">
                                      <a:pos x="T50" y="T51"/>
                                    </a:cxn>
                                    <a:cxn ang="T110">
                                      <a:pos x="T52" y="T53"/>
                                    </a:cxn>
                                    <a:cxn ang="T111">
                                      <a:pos x="T54" y="T55"/>
                                    </a:cxn>
                                    <a:cxn ang="T112">
                                      <a:pos x="T56" y="T57"/>
                                    </a:cxn>
                                    <a:cxn ang="T113">
                                      <a:pos x="T58" y="T59"/>
                                    </a:cxn>
                                    <a:cxn ang="T114">
                                      <a:pos x="T60" y="T61"/>
                                    </a:cxn>
                                    <a:cxn ang="T115">
                                      <a:pos x="T62" y="T63"/>
                                    </a:cxn>
                                    <a:cxn ang="T116">
                                      <a:pos x="T64" y="T65"/>
                                    </a:cxn>
                                    <a:cxn ang="T117">
                                      <a:pos x="T66" y="T67"/>
                                    </a:cxn>
                                    <a:cxn ang="T118">
                                      <a:pos x="T68" y="T69"/>
                                    </a:cxn>
                                    <a:cxn ang="T119">
                                      <a:pos x="T70" y="T71"/>
                                    </a:cxn>
                                    <a:cxn ang="T120">
                                      <a:pos x="T72" y="T73"/>
                                    </a:cxn>
                                    <a:cxn ang="T121">
                                      <a:pos x="T74" y="T75"/>
                                    </a:cxn>
                                    <a:cxn ang="T122">
                                      <a:pos x="T76" y="T77"/>
                                    </a:cxn>
                                    <a:cxn ang="T123">
                                      <a:pos x="T78" y="T79"/>
                                    </a:cxn>
                                    <a:cxn ang="T124">
                                      <a:pos x="T80" y="T81"/>
                                    </a:cxn>
                                    <a:cxn ang="T125">
                                      <a:pos x="T82" y="T83"/>
                                    </a:cxn>
                                  </a:cxnLst>
                                  <a:rect l="T126" t="T127" r="T128" b="T129"/>
                                  <a:pathLst>
                                    <a:path w="437" h="476">
                                      <a:moveTo>
                                        <a:pt x="197" y="473"/>
                                      </a:moveTo>
                                      <a:lnTo>
                                        <a:pt x="213" y="464"/>
                                      </a:lnTo>
                                      <a:lnTo>
                                        <a:pt x="228" y="454"/>
                                      </a:lnTo>
                                      <a:lnTo>
                                        <a:pt x="242" y="441"/>
                                      </a:lnTo>
                                      <a:lnTo>
                                        <a:pt x="257" y="432"/>
                                      </a:lnTo>
                                      <a:lnTo>
                                        <a:pt x="284" y="412"/>
                                      </a:lnTo>
                                      <a:lnTo>
                                        <a:pt x="300" y="392"/>
                                      </a:lnTo>
                                      <a:lnTo>
                                        <a:pt x="306" y="368"/>
                                      </a:lnTo>
                                      <a:lnTo>
                                        <a:pt x="307" y="340"/>
                                      </a:lnTo>
                                      <a:lnTo>
                                        <a:pt x="309" y="317"/>
                                      </a:lnTo>
                                      <a:lnTo>
                                        <a:pt x="325" y="300"/>
                                      </a:lnTo>
                                      <a:lnTo>
                                        <a:pt x="343" y="276"/>
                                      </a:lnTo>
                                      <a:lnTo>
                                        <a:pt x="360" y="279"/>
                                      </a:lnTo>
                                      <a:lnTo>
                                        <a:pt x="366" y="304"/>
                                      </a:lnTo>
                                      <a:lnTo>
                                        <a:pt x="361" y="329"/>
                                      </a:lnTo>
                                      <a:lnTo>
                                        <a:pt x="380" y="336"/>
                                      </a:lnTo>
                                      <a:lnTo>
                                        <a:pt x="388" y="312"/>
                                      </a:lnTo>
                                      <a:lnTo>
                                        <a:pt x="389" y="292"/>
                                      </a:lnTo>
                                      <a:lnTo>
                                        <a:pt x="406" y="276"/>
                                      </a:lnTo>
                                      <a:lnTo>
                                        <a:pt x="405" y="245"/>
                                      </a:lnTo>
                                      <a:lnTo>
                                        <a:pt x="406" y="226"/>
                                      </a:lnTo>
                                      <a:lnTo>
                                        <a:pt x="416" y="206"/>
                                      </a:lnTo>
                                      <a:lnTo>
                                        <a:pt x="432" y="180"/>
                                      </a:lnTo>
                                      <a:lnTo>
                                        <a:pt x="437" y="148"/>
                                      </a:lnTo>
                                      <a:lnTo>
                                        <a:pt x="428" y="117"/>
                                      </a:lnTo>
                                      <a:lnTo>
                                        <a:pt x="425" y="72"/>
                                      </a:lnTo>
                                      <a:lnTo>
                                        <a:pt x="418" y="44"/>
                                      </a:lnTo>
                                      <a:lnTo>
                                        <a:pt x="388" y="14"/>
                                      </a:lnTo>
                                      <a:lnTo>
                                        <a:pt x="349" y="5"/>
                                      </a:lnTo>
                                      <a:lnTo>
                                        <a:pt x="313" y="0"/>
                                      </a:lnTo>
                                      <a:lnTo>
                                        <a:pt x="194" y="14"/>
                                      </a:lnTo>
                                      <a:lnTo>
                                        <a:pt x="124" y="20"/>
                                      </a:lnTo>
                                      <a:lnTo>
                                        <a:pt x="68" y="88"/>
                                      </a:lnTo>
                                      <a:lnTo>
                                        <a:pt x="18" y="186"/>
                                      </a:lnTo>
                                      <a:lnTo>
                                        <a:pt x="2" y="284"/>
                                      </a:lnTo>
                                      <a:lnTo>
                                        <a:pt x="0" y="328"/>
                                      </a:lnTo>
                                      <a:lnTo>
                                        <a:pt x="15" y="392"/>
                                      </a:lnTo>
                                      <a:lnTo>
                                        <a:pt x="24" y="427"/>
                                      </a:lnTo>
                                      <a:lnTo>
                                        <a:pt x="55" y="444"/>
                                      </a:lnTo>
                                      <a:lnTo>
                                        <a:pt x="129" y="462"/>
                                      </a:lnTo>
                                      <a:lnTo>
                                        <a:pt x="180" y="476"/>
                                      </a:lnTo>
                                      <a:lnTo>
                                        <a:pt x="200" y="473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000000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sp>
                              <p:nvSpPr>
                                <p:cNvPr id="20538" name="Freeform 382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70" y="132"/>
                                  <a:ext cx="397" cy="388"/>
                                </a:xfrm>
                                <a:custGeom>
                                  <a:avLst/>
                                  <a:gdLst>
                                    <a:gd name="T0" fmla="*/ 32 w 396"/>
                                    <a:gd name="T1" fmla="*/ 385 h 387"/>
                                    <a:gd name="T2" fmla="*/ 28 w 396"/>
                                    <a:gd name="T3" fmla="*/ 299 h 387"/>
                                    <a:gd name="T4" fmla="*/ 48 w 396"/>
                                    <a:gd name="T5" fmla="*/ 245 h 387"/>
                                    <a:gd name="T6" fmla="*/ 66 w 396"/>
                                    <a:gd name="T7" fmla="*/ 209 h 387"/>
                                    <a:gd name="T8" fmla="*/ 88 w 396"/>
                                    <a:gd name="T9" fmla="*/ 168 h 387"/>
                                    <a:gd name="T10" fmla="*/ 108 w 396"/>
                                    <a:gd name="T11" fmla="*/ 132 h 387"/>
                                    <a:gd name="T12" fmla="*/ 105 w 396"/>
                                    <a:gd name="T13" fmla="*/ 89 h 387"/>
                                    <a:gd name="T14" fmla="*/ 148 w 396"/>
                                    <a:gd name="T15" fmla="*/ 48 h 387"/>
                                    <a:gd name="T16" fmla="*/ 148 w 396"/>
                                    <a:gd name="T17" fmla="*/ 76 h 387"/>
                                    <a:gd name="T18" fmla="*/ 187 w 396"/>
                                    <a:gd name="T19" fmla="*/ 97 h 387"/>
                                    <a:gd name="T20" fmla="*/ 188 w 396"/>
                                    <a:gd name="T21" fmla="*/ 78 h 387"/>
                                    <a:gd name="T22" fmla="*/ 209 w 396"/>
                                    <a:gd name="T23" fmla="*/ 54 h 387"/>
                                    <a:gd name="T24" fmla="*/ 222 w 396"/>
                                    <a:gd name="T25" fmla="*/ 86 h 387"/>
                                    <a:gd name="T26" fmla="*/ 246 w 396"/>
                                    <a:gd name="T27" fmla="*/ 32 h 387"/>
                                    <a:gd name="T28" fmla="*/ 268 w 396"/>
                                    <a:gd name="T29" fmla="*/ 49 h 387"/>
                                    <a:gd name="T30" fmla="*/ 254 w 396"/>
                                    <a:gd name="T31" fmla="*/ 84 h 387"/>
                                    <a:gd name="T32" fmla="*/ 271 w 396"/>
                                    <a:gd name="T33" fmla="*/ 86 h 387"/>
                                    <a:gd name="T34" fmla="*/ 273 w 396"/>
                                    <a:gd name="T35" fmla="*/ 58 h 387"/>
                                    <a:gd name="T36" fmla="*/ 273 w 396"/>
                                    <a:gd name="T37" fmla="*/ 25 h 387"/>
                                    <a:gd name="T38" fmla="*/ 301 w 396"/>
                                    <a:gd name="T39" fmla="*/ 57 h 387"/>
                                    <a:gd name="T40" fmla="*/ 322 w 396"/>
                                    <a:gd name="T41" fmla="*/ 34 h 387"/>
                                    <a:gd name="T42" fmla="*/ 397 w 396"/>
                                    <a:gd name="T43" fmla="*/ 52 h 387"/>
                                    <a:gd name="T44" fmla="*/ 292 w 396"/>
                                    <a:gd name="T45" fmla="*/ 0 h 387"/>
                                    <a:gd name="T46" fmla="*/ 231 w 396"/>
                                    <a:gd name="T47" fmla="*/ 0 h 387"/>
                                    <a:gd name="T48" fmla="*/ 203 w 396"/>
                                    <a:gd name="T49" fmla="*/ 11 h 387"/>
                                    <a:gd name="T50" fmla="*/ 144 w 396"/>
                                    <a:gd name="T51" fmla="*/ 14 h 387"/>
                                    <a:gd name="T52" fmla="*/ 68 w 396"/>
                                    <a:gd name="T53" fmla="*/ 61 h 387"/>
                                    <a:gd name="T54" fmla="*/ 6 w 396"/>
                                    <a:gd name="T55" fmla="*/ 152 h 387"/>
                                    <a:gd name="T56" fmla="*/ 0 w 396"/>
                                    <a:gd name="T57" fmla="*/ 249 h 387"/>
                                    <a:gd name="T58" fmla="*/ 0 w 396"/>
                                    <a:gd name="T59" fmla="*/ 297 h 387"/>
                                    <a:gd name="T60" fmla="*/ 5 w 396"/>
                                    <a:gd name="T61" fmla="*/ 337 h 387"/>
                                    <a:gd name="T62" fmla="*/ 28 w 396"/>
                                    <a:gd name="T63" fmla="*/ 388 h 387"/>
                                    <a:gd name="T64" fmla="*/ 0 60000 65536"/>
                                    <a:gd name="T65" fmla="*/ 0 60000 65536"/>
                                    <a:gd name="T66" fmla="*/ 0 60000 65536"/>
                                    <a:gd name="T67" fmla="*/ 0 60000 65536"/>
                                    <a:gd name="T68" fmla="*/ 0 60000 65536"/>
                                    <a:gd name="T69" fmla="*/ 0 60000 65536"/>
                                    <a:gd name="T70" fmla="*/ 0 60000 65536"/>
                                    <a:gd name="T71" fmla="*/ 0 60000 65536"/>
                                    <a:gd name="T72" fmla="*/ 0 60000 65536"/>
                                    <a:gd name="T73" fmla="*/ 0 60000 65536"/>
                                    <a:gd name="T74" fmla="*/ 0 60000 65536"/>
                                    <a:gd name="T75" fmla="*/ 0 60000 65536"/>
                                    <a:gd name="T76" fmla="*/ 0 60000 65536"/>
                                    <a:gd name="T77" fmla="*/ 0 60000 65536"/>
                                    <a:gd name="T78" fmla="*/ 0 60000 65536"/>
                                    <a:gd name="T79" fmla="*/ 0 60000 65536"/>
                                    <a:gd name="T80" fmla="*/ 0 60000 65536"/>
                                    <a:gd name="T81" fmla="*/ 0 60000 65536"/>
                                    <a:gd name="T82" fmla="*/ 0 60000 65536"/>
                                    <a:gd name="T83" fmla="*/ 0 60000 65536"/>
                                    <a:gd name="T84" fmla="*/ 0 60000 65536"/>
                                    <a:gd name="T85" fmla="*/ 0 60000 65536"/>
                                    <a:gd name="T86" fmla="*/ 0 60000 65536"/>
                                    <a:gd name="T87" fmla="*/ 0 60000 65536"/>
                                    <a:gd name="T88" fmla="*/ 0 60000 65536"/>
                                    <a:gd name="T89" fmla="*/ 0 60000 65536"/>
                                    <a:gd name="T90" fmla="*/ 0 60000 65536"/>
                                    <a:gd name="T91" fmla="*/ 0 60000 65536"/>
                                    <a:gd name="T92" fmla="*/ 0 60000 65536"/>
                                    <a:gd name="T93" fmla="*/ 0 60000 65536"/>
                                    <a:gd name="T94" fmla="*/ 0 60000 65536"/>
                                    <a:gd name="T95" fmla="*/ 0 60000 65536"/>
                                    <a:gd name="T96" fmla="*/ 0 w 396"/>
                                    <a:gd name="T97" fmla="*/ 0 h 387"/>
                                    <a:gd name="T98" fmla="*/ 396 w 396"/>
                                    <a:gd name="T99" fmla="*/ 387 h 387"/>
                                  </a:gdLst>
                                  <a:ahLst/>
                                  <a:cxnLst>
                                    <a:cxn ang="T64">
                                      <a:pos x="T0" y="T1"/>
                                    </a:cxn>
                                    <a:cxn ang="T65">
                                      <a:pos x="T2" y="T3"/>
                                    </a:cxn>
                                    <a:cxn ang="T66">
                                      <a:pos x="T4" y="T5"/>
                                    </a:cxn>
                                    <a:cxn ang="T67">
                                      <a:pos x="T6" y="T7"/>
                                    </a:cxn>
                                    <a:cxn ang="T68">
                                      <a:pos x="T8" y="T9"/>
                                    </a:cxn>
                                    <a:cxn ang="T69">
                                      <a:pos x="T10" y="T11"/>
                                    </a:cxn>
                                    <a:cxn ang="T70">
                                      <a:pos x="T12" y="T13"/>
                                    </a:cxn>
                                    <a:cxn ang="T71">
                                      <a:pos x="T14" y="T15"/>
                                    </a:cxn>
                                    <a:cxn ang="T72">
                                      <a:pos x="T16" y="T17"/>
                                    </a:cxn>
                                    <a:cxn ang="T73">
                                      <a:pos x="T18" y="T19"/>
                                    </a:cxn>
                                    <a:cxn ang="T74">
                                      <a:pos x="T20" y="T21"/>
                                    </a:cxn>
                                    <a:cxn ang="T75">
                                      <a:pos x="T22" y="T23"/>
                                    </a:cxn>
                                    <a:cxn ang="T76">
                                      <a:pos x="T24" y="T25"/>
                                    </a:cxn>
                                    <a:cxn ang="T77">
                                      <a:pos x="T26" y="T27"/>
                                    </a:cxn>
                                    <a:cxn ang="T78">
                                      <a:pos x="T28" y="T29"/>
                                    </a:cxn>
                                    <a:cxn ang="T79">
                                      <a:pos x="T30" y="T31"/>
                                    </a:cxn>
                                    <a:cxn ang="T80">
                                      <a:pos x="T32" y="T33"/>
                                    </a:cxn>
                                    <a:cxn ang="T81">
                                      <a:pos x="T34" y="T35"/>
                                    </a:cxn>
                                    <a:cxn ang="T82">
                                      <a:pos x="T36" y="T37"/>
                                    </a:cxn>
                                    <a:cxn ang="T83">
                                      <a:pos x="T38" y="T39"/>
                                    </a:cxn>
                                    <a:cxn ang="T84">
                                      <a:pos x="T40" y="T41"/>
                                    </a:cxn>
                                    <a:cxn ang="T85">
                                      <a:pos x="T42" y="T43"/>
                                    </a:cxn>
                                    <a:cxn ang="T86">
                                      <a:pos x="T44" y="T45"/>
                                    </a:cxn>
                                    <a:cxn ang="T87">
                                      <a:pos x="T46" y="T47"/>
                                    </a:cxn>
                                    <a:cxn ang="T88">
                                      <a:pos x="T48" y="T49"/>
                                    </a:cxn>
                                    <a:cxn ang="T89">
                                      <a:pos x="T50" y="T51"/>
                                    </a:cxn>
                                    <a:cxn ang="T90">
                                      <a:pos x="T52" y="T53"/>
                                    </a:cxn>
                                    <a:cxn ang="T91">
                                      <a:pos x="T54" y="T55"/>
                                    </a:cxn>
                                    <a:cxn ang="T92">
                                      <a:pos x="T56" y="T57"/>
                                    </a:cxn>
                                    <a:cxn ang="T93">
                                      <a:pos x="T58" y="T59"/>
                                    </a:cxn>
                                    <a:cxn ang="T94">
                                      <a:pos x="T60" y="T61"/>
                                    </a:cxn>
                                    <a:cxn ang="T95">
                                      <a:pos x="T62" y="T63"/>
                                    </a:cxn>
                                  </a:cxnLst>
                                  <a:rect l="T96" t="T97" r="T98" b="T99"/>
                                  <a:pathLst>
                                    <a:path w="396" h="387">
                                      <a:moveTo>
                                        <a:pt x="32" y="384"/>
                                      </a:moveTo>
                                      <a:lnTo>
                                        <a:pt x="28" y="298"/>
                                      </a:lnTo>
                                      <a:lnTo>
                                        <a:pt x="48" y="244"/>
                                      </a:lnTo>
                                      <a:lnTo>
                                        <a:pt x="66" y="208"/>
                                      </a:lnTo>
                                      <a:lnTo>
                                        <a:pt x="88" y="168"/>
                                      </a:lnTo>
                                      <a:lnTo>
                                        <a:pt x="108" y="132"/>
                                      </a:lnTo>
                                      <a:lnTo>
                                        <a:pt x="105" y="89"/>
                                      </a:lnTo>
                                      <a:lnTo>
                                        <a:pt x="148" y="48"/>
                                      </a:lnTo>
                                      <a:lnTo>
                                        <a:pt x="148" y="76"/>
                                      </a:lnTo>
                                      <a:lnTo>
                                        <a:pt x="187" y="97"/>
                                      </a:lnTo>
                                      <a:lnTo>
                                        <a:pt x="188" y="78"/>
                                      </a:lnTo>
                                      <a:lnTo>
                                        <a:pt x="208" y="54"/>
                                      </a:lnTo>
                                      <a:lnTo>
                                        <a:pt x="221" y="86"/>
                                      </a:lnTo>
                                      <a:lnTo>
                                        <a:pt x="245" y="32"/>
                                      </a:lnTo>
                                      <a:lnTo>
                                        <a:pt x="267" y="49"/>
                                      </a:lnTo>
                                      <a:lnTo>
                                        <a:pt x="253" y="84"/>
                                      </a:lnTo>
                                      <a:lnTo>
                                        <a:pt x="270" y="86"/>
                                      </a:lnTo>
                                      <a:lnTo>
                                        <a:pt x="272" y="58"/>
                                      </a:lnTo>
                                      <a:lnTo>
                                        <a:pt x="272" y="25"/>
                                      </a:lnTo>
                                      <a:lnTo>
                                        <a:pt x="300" y="57"/>
                                      </a:lnTo>
                                      <a:lnTo>
                                        <a:pt x="321" y="34"/>
                                      </a:lnTo>
                                      <a:lnTo>
                                        <a:pt x="396" y="52"/>
                                      </a:lnTo>
                                      <a:lnTo>
                                        <a:pt x="291" y="0"/>
                                      </a:lnTo>
                                      <a:lnTo>
                                        <a:pt x="230" y="0"/>
                                      </a:lnTo>
                                      <a:lnTo>
                                        <a:pt x="202" y="11"/>
                                      </a:lnTo>
                                      <a:lnTo>
                                        <a:pt x="144" y="14"/>
                                      </a:lnTo>
                                      <a:lnTo>
                                        <a:pt x="68" y="61"/>
                                      </a:lnTo>
                                      <a:lnTo>
                                        <a:pt x="6" y="152"/>
                                      </a:lnTo>
                                      <a:lnTo>
                                        <a:pt x="0" y="248"/>
                                      </a:lnTo>
                                      <a:lnTo>
                                        <a:pt x="0" y="296"/>
                                      </a:lnTo>
                                      <a:lnTo>
                                        <a:pt x="5" y="336"/>
                                      </a:lnTo>
                                      <a:lnTo>
                                        <a:pt x="28" y="387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704820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sp>
                              <p:nvSpPr>
                                <p:cNvPr id="20539" name="Freeform 383"/>
                                <p:cNvSpPr>
                                  <a:spLocks noChangeArrowheads="1"/>
                                </p:cNvSpPr>
                                <p:nvPr/>
                              </p:nvSpPr>
                              <p:spPr bwMode="auto">
                                <a:xfrm>
                                  <a:off x="185" y="596"/>
                                  <a:ext cx="292" cy="248"/>
                                </a:xfrm>
                                <a:custGeom>
                                  <a:avLst/>
                                  <a:gdLst>
                                    <a:gd name="T0" fmla="*/ 292 w 292"/>
                                    <a:gd name="T1" fmla="*/ 248 h 246"/>
                                    <a:gd name="T2" fmla="*/ 292 w 292"/>
                                    <a:gd name="T3" fmla="*/ 190 h 246"/>
                                    <a:gd name="T4" fmla="*/ 123 w 292"/>
                                    <a:gd name="T5" fmla="*/ 41 h 246"/>
                                    <a:gd name="T6" fmla="*/ 18 w 292"/>
                                    <a:gd name="T7" fmla="*/ 0 h 246"/>
                                    <a:gd name="T8" fmla="*/ 0 w 292"/>
                                    <a:gd name="T9" fmla="*/ 56 h 246"/>
                                    <a:gd name="T10" fmla="*/ 291 w 292"/>
                                    <a:gd name="T11" fmla="*/ 248 h 246"/>
                                    <a:gd name="T12" fmla="*/ 0 60000 65536"/>
                                    <a:gd name="T13" fmla="*/ 0 60000 65536"/>
                                    <a:gd name="T14" fmla="*/ 0 60000 65536"/>
                                    <a:gd name="T15" fmla="*/ 0 60000 65536"/>
                                    <a:gd name="T16" fmla="*/ 0 60000 65536"/>
                                    <a:gd name="T17" fmla="*/ 0 60000 65536"/>
                                    <a:gd name="T18" fmla="*/ 0 w 292"/>
                                    <a:gd name="T19" fmla="*/ 0 h 246"/>
                                    <a:gd name="T20" fmla="*/ 292 w 292"/>
                                    <a:gd name="T21" fmla="*/ 246 h 246"/>
                                  </a:gdLst>
                                  <a:ahLst/>
                                  <a:cxnLst>
                                    <a:cxn ang="T12">
                                      <a:pos x="T0" y="T1"/>
                                    </a:cxn>
                                    <a:cxn ang="T13">
                                      <a:pos x="T2" y="T3"/>
                                    </a:cxn>
                                    <a:cxn ang="T14">
                                      <a:pos x="T4" y="T5"/>
                                    </a:cxn>
                                    <a:cxn ang="T15">
                                      <a:pos x="T6" y="T7"/>
                                    </a:cxn>
                                    <a:cxn ang="T16">
                                      <a:pos x="T8" y="T9"/>
                                    </a:cxn>
                                    <a:cxn ang="T17">
                                      <a:pos x="T10" y="T11"/>
                                    </a:cxn>
                                  </a:cxnLst>
                                  <a:rect l="T18" t="T19" r="T20" b="T21"/>
                                  <a:pathLst>
                                    <a:path w="292" h="246">
                                      <a:moveTo>
                                        <a:pt x="292" y="246"/>
                                      </a:moveTo>
                                      <a:lnTo>
                                        <a:pt x="292" y="188"/>
                                      </a:lnTo>
                                      <a:lnTo>
                                        <a:pt x="123" y="41"/>
                                      </a:lnTo>
                                      <a:lnTo>
                                        <a:pt x="18" y="0"/>
                                      </a:lnTo>
                                      <a:lnTo>
                                        <a:pt x="0" y="56"/>
                                      </a:lnTo>
                                      <a:lnTo>
                                        <a:pt x="291" y="246"/>
                                      </a:lnTo>
                                    </a:path>
                                  </a:pathLst>
                                </a:custGeom>
                                <a:solidFill>
                                  <a:srgbClr val="E8ECE8"/>
                                </a:solidFill>
                                <a:ln>
                                  <a:noFill/>
                                </a:ln>
                                <a:extLst>
                                  <a:ext uri="{91240B29-F687-4F45-9708-019B960494DF}">
                                    <a14:hiddenLine xmlns:a14="http://schemas.microsoft.com/office/drawing/2010/main" w="3810">
                                      <a:solidFill>
                                        <a:srgbClr val="000000"/>
                                      </a:solidFill>
                                      <a:round/>
                                      <a:headEnd/>
                                      <a:tailEnd/>
                                    </a14:hiddenLine>
                                  </a:ext>
                                </a:extLst>
                              </p:spPr>
                              <p:txBody>
                                <a:bodyPr/>
                                <a:lstStyle>
                                  <a:lvl1pPr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1pPr>
                                  <a:lvl2pPr marL="742950" indent="-28575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2pPr>
                                  <a:lvl3pPr marL="11430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3pPr>
                                  <a:lvl4pPr marL="16002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4pPr>
                                  <a:lvl5pPr marL="2057400" indent="-228600" eaLnBrk="0" hangingPunct="0"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5pPr>
                                  <a:lvl6pPr marL="25146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6pPr>
                                  <a:lvl7pPr marL="29718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7pPr>
                                  <a:lvl8pPr marL="34290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8pPr>
                                  <a:lvl9pPr marL="3886200" indent="-228600" eaLnBrk="0" fontAlgn="base" hangingPunct="0">
                                    <a:spcBef>
                                      <a:spcPct val="0"/>
                                    </a:spcBef>
                                    <a:spcAft>
                                      <a:spcPct val="0"/>
                                    </a:spcAft>
                                    <a:defRPr kumimoji="1" sz="2400">
                                      <a:solidFill>
                                        <a:schemeClr val="tx1"/>
                                      </a:solidFill>
                                      <a:latin typeface="굴림" pitchFamily="50" charset="-127"/>
                                      <a:ea typeface="굴림" pitchFamily="50" charset="-127"/>
                                    </a:defRPr>
                                  </a:lvl9pPr>
                                </a:lstStyle>
                                <a:p>
                                  <a:pPr eaLnBrk="1" hangingPunct="1"/>
                                  <a:endParaRPr lang="ko-KR" altLang="en-US"/>
                                </a:p>
                              </p:txBody>
                            </p:sp>
                            <p:grpSp>
                              <p:nvGrpSpPr>
                                <p:cNvPr id="20540" name="Group 384"/>
                                <p:cNvGrpSpPr>
                                  <a:grpSpLocks/>
                                </p:cNvGrpSpPr>
                                <p:nvPr/>
                              </p:nvGrpSpPr>
                              <p:grpSpPr bwMode="auto">
                                <a:xfrm>
                                  <a:off x="0" y="512"/>
                                  <a:ext cx="549" cy="821"/>
                                  <a:chOff x="0" y="512"/>
                                  <a:chExt cx="549" cy="821"/>
                                </a:xfrm>
                              </p:grpSpPr>
                              <p:sp>
                                <p:nvSpPr>
                                  <p:cNvPr id="20541" name="Freeform 385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" y="650"/>
                                    <a:ext cx="549" cy="816"/>
                                  </a:xfrm>
                                  <a:custGeom>
                                    <a:avLst/>
                                    <a:gdLst>
                                      <a:gd name="T0" fmla="*/ 4 w 548"/>
                                      <a:gd name="T1" fmla="*/ 87 h 814"/>
                                      <a:gd name="T2" fmla="*/ 72 w 548"/>
                                      <a:gd name="T3" fmla="*/ 53 h 814"/>
                                      <a:gd name="T4" fmla="*/ 176 w 548"/>
                                      <a:gd name="T5" fmla="*/ 0 h 814"/>
                                      <a:gd name="T6" fmla="*/ 243 w 548"/>
                                      <a:gd name="T7" fmla="*/ 24 h 814"/>
                                      <a:gd name="T8" fmla="*/ 336 w 548"/>
                                      <a:gd name="T9" fmla="*/ 58 h 814"/>
                                      <a:gd name="T10" fmla="*/ 321 w 548"/>
                                      <a:gd name="T11" fmla="*/ 117 h 814"/>
                                      <a:gd name="T12" fmla="*/ 529 w 548"/>
                                      <a:gd name="T13" fmla="*/ 207 h 814"/>
                                      <a:gd name="T14" fmla="*/ 455 w 548"/>
                                      <a:gd name="T15" fmla="*/ 239 h 814"/>
                                      <a:gd name="T16" fmla="*/ 409 w 548"/>
                                      <a:gd name="T17" fmla="*/ 311 h 814"/>
                                      <a:gd name="T18" fmla="*/ 372 w 548"/>
                                      <a:gd name="T19" fmla="*/ 368 h 814"/>
                                      <a:gd name="T20" fmla="*/ 344 w 548"/>
                                      <a:gd name="T21" fmla="*/ 396 h 814"/>
                                      <a:gd name="T22" fmla="*/ 405 w 548"/>
                                      <a:gd name="T23" fmla="*/ 394 h 814"/>
                                      <a:gd name="T24" fmla="*/ 409 w 548"/>
                                      <a:gd name="T25" fmla="*/ 412 h 814"/>
                                      <a:gd name="T26" fmla="*/ 344 w 548"/>
                                      <a:gd name="T27" fmla="*/ 424 h 814"/>
                                      <a:gd name="T28" fmla="*/ 368 w 548"/>
                                      <a:gd name="T29" fmla="*/ 448 h 814"/>
                                      <a:gd name="T30" fmla="*/ 321 w 548"/>
                                      <a:gd name="T31" fmla="*/ 497 h 814"/>
                                      <a:gd name="T32" fmla="*/ 347 w 548"/>
                                      <a:gd name="T33" fmla="*/ 524 h 814"/>
                                      <a:gd name="T34" fmla="*/ 414 w 548"/>
                                      <a:gd name="T35" fmla="*/ 530 h 814"/>
                                      <a:gd name="T36" fmla="*/ 493 w 548"/>
                                      <a:gd name="T37" fmla="*/ 524 h 814"/>
                                      <a:gd name="T38" fmla="*/ 429 w 548"/>
                                      <a:gd name="T39" fmla="*/ 544 h 814"/>
                                      <a:gd name="T40" fmla="*/ 344 w 548"/>
                                      <a:gd name="T41" fmla="*/ 553 h 814"/>
                                      <a:gd name="T42" fmla="*/ 333 w 548"/>
                                      <a:gd name="T43" fmla="*/ 605 h 814"/>
                                      <a:gd name="T44" fmla="*/ 262 w 548"/>
                                      <a:gd name="T45" fmla="*/ 625 h 814"/>
                                      <a:gd name="T46" fmla="*/ 192 w 548"/>
                                      <a:gd name="T47" fmla="*/ 639 h 814"/>
                                      <a:gd name="T48" fmla="*/ 172 w 548"/>
                                      <a:gd name="T49" fmla="*/ 692 h 814"/>
                                      <a:gd name="T50" fmla="*/ 277 w 548"/>
                                      <a:gd name="T51" fmla="*/ 704 h 814"/>
                                      <a:gd name="T52" fmla="*/ 199 w 548"/>
                                      <a:gd name="T53" fmla="*/ 721 h 814"/>
                                      <a:gd name="T54" fmla="*/ 194 w 548"/>
                                      <a:gd name="T55" fmla="*/ 756 h 814"/>
                                      <a:gd name="T56" fmla="*/ 258 w 548"/>
                                      <a:gd name="T57" fmla="*/ 783 h 814"/>
                                      <a:gd name="T58" fmla="*/ 338 w 548"/>
                                      <a:gd name="T59" fmla="*/ 795 h 814"/>
                                      <a:gd name="T60" fmla="*/ 429 w 548"/>
                                      <a:gd name="T61" fmla="*/ 810 h 814"/>
                                      <a:gd name="T62" fmla="*/ 337 w 548"/>
                                      <a:gd name="T63" fmla="*/ 816 h 814"/>
                                      <a:gd name="T64" fmla="*/ 220 w 548"/>
                                      <a:gd name="T65" fmla="*/ 798 h 814"/>
                                      <a:gd name="T66" fmla="*/ 136 w 548"/>
                                      <a:gd name="T67" fmla="*/ 754 h 814"/>
                                      <a:gd name="T68" fmla="*/ 47 w 548"/>
                                      <a:gd name="T69" fmla="*/ 717 h 814"/>
                                      <a:gd name="T70" fmla="*/ 0 60000 65536"/>
                                      <a:gd name="T71" fmla="*/ 0 60000 65536"/>
                                      <a:gd name="T72" fmla="*/ 0 60000 65536"/>
                                      <a:gd name="T73" fmla="*/ 0 60000 65536"/>
                                      <a:gd name="T74" fmla="*/ 0 60000 65536"/>
                                      <a:gd name="T75" fmla="*/ 0 60000 65536"/>
                                      <a:gd name="T76" fmla="*/ 0 60000 65536"/>
                                      <a:gd name="T77" fmla="*/ 0 60000 65536"/>
                                      <a:gd name="T78" fmla="*/ 0 60000 65536"/>
                                      <a:gd name="T79" fmla="*/ 0 60000 65536"/>
                                      <a:gd name="T80" fmla="*/ 0 60000 65536"/>
                                      <a:gd name="T81" fmla="*/ 0 60000 65536"/>
                                      <a:gd name="T82" fmla="*/ 0 60000 65536"/>
                                      <a:gd name="T83" fmla="*/ 0 60000 65536"/>
                                      <a:gd name="T84" fmla="*/ 0 60000 65536"/>
                                      <a:gd name="T85" fmla="*/ 0 60000 65536"/>
                                      <a:gd name="T86" fmla="*/ 0 60000 65536"/>
                                      <a:gd name="T87" fmla="*/ 0 60000 65536"/>
                                      <a:gd name="T88" fmla="*/ 0 60000 65536"/>
                                      <a:gd name="T89" fmla="*/ 0 60000 65536"/>
                                      <a:gd name="T90" fmla="*/ 0 60000 65536"/>
                                      <a:gd name="T91" fmla="*/ 0 60000 65536"/>
                                      <a:gd name="T92" fmla="*/ 0 60000 65536"/>
                                      <a:gd name="T93" fmla="*/ 0 60000 65536"/>
                                      <a:gd name="T94" fmla="*/ 0 60000 65536"/>
                                      <a:gd name="T95" fmla="*/ 0 60000 65536"/>
                                      <a:gd name="T96" fmla="*/ 0 60000 65536"/>
                                      <a:gd name="T97" fmla="*/ 0 60000 65536"/>
                                      <a:gd name="T98" fmla="*/ 0 60000 65536"/>
                                      <a:gd name="T99" fmla="*/ 0 60000 65536"/>
                                      <a:gd name="T100" fmla="*/ 0 60000 65536"/>
                                      <a:gd name="T101" fmla="*/ 0 60000 65536"/>
                                      <a:gd name="T102" fmla="*/ 0 60000 65536"/>
                                      <a:gd name="T103" fmla="*/ 0 60000 65536"/>
                                      <a:gd name="T104" fmla="*/ 0 60000 65536"/>
                                      <a:gd name="T105" fmla="*/ 0 w 548"/>
                                      <a:gd name="T106" fmla="*/ 0 h 814"/>
                                      <a:gd name="T107" fmla="*/ 548 w 548"/>
                                      <a:gd name="T108" fmla="*/ 814 h 814"/>
                                    </a:gdLst>
                                    <a:ahLst/>
                                    <a:cxnLst>
                                      <a:cxn ang="T70">
                                        <a:pos x="T0" y="T1"/>
                                      </a:cxn>
                                      <a:cxn ang="T71">
                                        <a:pos x="T2" y="T3"/>
                                      </a:cxn>
                                      <a:cxn ang="T72">
                                        <a:pos x="T4" y="T5"/>
                                      </a:cxn>
                                      <a:cxn ang="T73">
                                        <a:pos x="T6" y="T7"/>
                                      </a:cxn>
                                      <a:cxn ang="T74">
                                        <a:pos x="T8" y="T9"/>
                                      </a:cxn>
                                      <a:cxn ang="T75">
                                        <a:pos x="T10" y="T11"/>
                                      </a:cxn>
                                      <a:cxn ang="T76">
                                        <a:pos x="T12" y="T13"/>
                                      </a:cxn>
                                      <a:cxn ang="T77">
                                        <a:pos x="T14" y="T15"/>
                                      </a:cxn>
                                      <a:cxn ang="T78">
                                        <a:pos x="T16" y="T17"/>
                                      </a:cxn>
                                      <a:cxn ang="T79">
                                        <a:pos x="T18" y="T19"/>
                                      </a:cxn>
                                      <a:cxn ang="T80">
                                        <a:pos x="T20" y="T21"/>
                                      </a:cxn>
                                      <a:cxn ang="T81">
                                        <a:pos x="T22" y="T23"/>
                                      </a:cxn>
                                      <a:cxn ang="T82">
                                        <a:pos x="T24" y="T25"/>
                                      </a:cxn>
                                      <a:cxn ang="T83">
                                        <a:pos x="T26" y="T27"/>
                                      </a:cxn>
                                      <a:cxn ang="T84">
                                        <a:pos x="T28" y="T29"/>
                                      </a:cxn>
                                      <a:cxn ang="T85">
                                        <a:pos x="T30" y="T31"/>
                                      </a:cxn>
                                      <a:cxn ang="T86">
                                        <a:pos x="T32" y="T33"/>
                                      </a:cxn>
                                      <a:cxn ang="T87">
                                        <a:pos x="T34" y="T35"/>
                                      </a:cxn>
                                      <a:cxn ang="T88">
                                        <a:pos x="T36" y="T37"/>
                                      </a:cxn>
                                      <a:cxn ang="T89">
                                        <a:pos x="T38" y="T39"/>
                                      </a:cxn>
                                      <a:cxn ang="T90">
                                        <a:pos x="T40" y="T41"/>
                                      </a:cxn>
                                      <a:cxn ang="T91">
                                        <a:pos x="T42" y="T43"/>
                                      </a:cxn>
                                      <a:cxn ang="T92">
                                        <a:pos x="T44" y="T45"/>
                                      </a:cxn>
                                      <a:cxn ang="T93">
                                        <a:pos x="T46" y="T47"/>
                                      </a:cxn>
                                      <a:cxn ang="T94">
                                        <a:pos x="T48" y="T49"/>
                                      </a:cxn>
                                      <a:cxn ang="T95">
                                        <a:pos x="T50" y="T51"/>
                                      </a:cxn>
                                      <a:cxn ang="T96">
                                        <a:pos x="T52" y="T53"/>
                                      </a:cxn>
                                      <a:cxn ang="T97">
                                        <a:pos x="T54" y="T55"/>
                                      </a:cxn>
                                      <a:cxn ang="T98">
                                        <a:pos x="T56" y="T57"/>
                                      </a:cxn>
                                      <a:cxn ang="T99">
                                        <a:pos x="T58" y="T59"/>
                                      </a:cxn>
                                      <a:cxn ang="T100">
                                        <a:pos x="T60" y="T61"/>
                                      </a:cxn>
                                      <a:cxn ang="T101">
                                        <a:pos x="T62" y="T63"/>
                                      </a:cxn>
                                      <a:cxn ang="T102">
                                        <a:pos x="T64" y="T65"/>
                                      </a:cxn>
                                      <a:cxn ang="T103">
                                        <a:pos x="T66" y="T67"/>
                                      </a:cxn>
                                      <a:cxn ang="T104">
                                        <a:pos x="T68" y="T69"/>
                                      </a:cxn>
                                    </a:cxnLst>
                                    <a:rect l="T105" t="T106" r="T107" b="T108"/>
                                    <a:pathLst>
                                      <a:path w="548" h="814">
                                        <a:moveTo>
                                          <a:pt x="4" y="719"/>
                                        </a:moveTo>
                                        <a:lnTo>
                                          <a:pt x="4" y="87"/>
                                        </a:lnTo>
                                        <a:lnTo>
                                          <a:pt x="56" y="68"/>
                                        </a:lnTo>
                                        <a:lnTo>
                                          <a:pt x="72" y="53"/>
                                        </a:lnTo>
                                        <a:lnTo>
                                          <a:pt x="152" y="53"/>
                                        </a:lnTo>
                                        <a:lnTo>
                                          <a:pt x="176" y="0"/>
                                        </a:lnTo>
                                        <a:lnTo>
                                          <a:pt x="212" y="5"/>
                                        </a:lnTo>
                                        <a:lnTo>
                                          <a:pt x="243" y="24"/>
                                        </a:lnTo>
                                        <a:lnTo>
                                          <a:pt x="262" y="21"/>
                                        </a:lnTo>
                                        <a:lnTo>
                                          <a:pt x="335" y="58"/>
                                        </a:lnTo>
                                        <a:lnTo>
                                          <a:pt x="302" y="73"/>
                                        </a:lnTo>
                                        <a:lnTo>
                                          <a:pt x="320" y="117"/>
                                        </a:lnTo>
                                        <a:lnTo>
                                          <a:pt x="506" y="190"/>
                                        </a:lnTo>
                                        <a:lnTo>
                                          <a:pt x="528" y="206"/>
                                        </a:lnTo>
                                        <a:lnTo>
                                          <a:pt x="484" y="206"/>
                                        </a:lnTo>
                                        <a:lnTo>
                                          <a:pt x="454" y="238"/>
                                        </a:lnTo>
                                        <a:lnTo>
                                          <a:pt x="426" y="273"/>
                                        </a:lnTo>
                                        <a:lnTo>
                                          <a:pt x="408" y="310"/>
                                        </a:lnTo>
                                        <a:lnTo>
                                          <a:pt x="396" y="340"/>
                                        </a:lnTo>
                                        <a:lnTo>
                                          <a:pt x="371" y="367"/>
                                        </a:lnTo>
                                        <a:lnTo>
                                          <a:pt x="348" y="371"/>
                                        </a:lnTo>
                                        <a:lnTo>
                                          <a:pt x="343" y="395"/>
                                        </a:lnTo>
                                        <a:lnTo>
                                          <a:pt x="373" y="388"/>
                                        </a:lnTo>
                                        <a:lnTo>
                                          <a:pt x="404" y="393"/>
                                        </a:lnTo>
                                        <a:lnTo>
                                          <a:pt x="447" y="400"/>
                                        </a:lnTo>
                                        <a:lnTo>
                                          <a:pt x="408" y="411"/>
                                        </a:lnTo>
                                        <a:lnTo>
                                          <a:pt x="368" y="413"/>
                                        </a:lnTo>
                                        <a:lnTo>
                                          <a:pt x="343" y="423"/>
                                        </a:lnTo>
                                        <a:lnTo>
                                          <a:pt x="336" y="458"/>
                                        </a:lnTo>
                                        <a:lnTo>
                                          <a:pt x="367" y="447"/>
                                        </a:lnTo>
                                        <a:lnTo>
                                          <a:pt x="346" y="479"/>
                                        </a:lnTo>
                                        <a:lnTo>
                                          <a:pt x="320" y="496"/>
                                        </a:lnTo>
                                        <a:lnTo>
                                          <a:pt x="304" y="520"/>
                                        </a:lnTo>
                                        <a:lnTo>
                                          <a:pt x="346" y="523"/>
                                        </a:lnTo>
                                        <a:lnTo>
                                          <a:pt x="373" y="529"/>
                                        </a:lnTo>
                                        <a:lnTo>
                                          <a:pt x="413" y="529"/>
                                        </a:lnTo>
                                        <a:lnTo>
                                          <a:pt x="444" y="528"/>
                                        </a:lnTo>
                                        <a:lnTo>
                                          <a:pt x="492" y="523"/>
                                        </a:lnTo>
                                        <a:lnTo>
                                          <a:pt x="548" y="516"/>
                                        </a:lnTo>
                                        <a:lnTo>
                                          <a:pt x="428" y="543"/>
                                        </a:lnTo>
                                        <a:lnTo>
                                          <a:pt x="389" y="552"/>
                                        </a:lnTo>
                                        <a:lnTo>
                                          <a:pt x="343" y="552"/>
                                        </a:lnTo>
                                        <a:lnTo>
                                          <a:pt x="313" y="555"/>
                                        </a:lnTo>
                                        <a:lnTo>
                                          <a:pt x="332" y="604"/>
                                        </a:lnTo>
                                        <a:lnTo>
                                          <a:pt x="300" y="620"/>
                                        </a:lnTo>
                                        <a:lnTo>
                                          <a:pt x="262" y="623"/>
                                        </a:lnTo>
                                        <a:lnTo>
                                          <a:pt x="225" y="626"/>
                                        </a:lnTo>
                                        <a:lnTo>
                                          <a:pt x="192" y="637"/>
                                        </a:lnTo>
                                        <a:lnTo>
                                          <a:pt x="168" y="662"/>
                                        </a:lnTo>
                                        <a:lnTo>
                                          <a:pt x="172" y="690"/>
                                        </a:lnTo>
                                        <a:lnTo>
                                          <a:pt x="209" y="694"/>
                                        </a:lnTo>
                                        <a:lnTo>
                                          <a:pt x="276" y="702"/>
                                        </a:lnTo>
                                        <a:lnTo>
                                          <a:pt x="244" y="715"/>
                                        </a:lnTo>
                                        <a:lnTo>
                                          <a:pt x="199" y="719"/>
                                        </a:lnTo>
                                        <a:lnTo>
                                          <a:pt x="176" y="723"/>
                                        </a:lnTo>
                                        <a:lnTo>
                                          <a:pt x="194" y="754"/>
                                        </a:lnTo>
                                        <a:lnTo>
                                          <a:pt x="218" y="766"/>
                                        </a:lnTo>
                                        <a:lnTo>
                                          <a:pt x="258" y="781"/>
                                        </a:lnTo>
                                        <a:lnTo>
                                          <a:pt x="302" y="790"/>
                                        </a:lnTo>
                                        <a:lnTo>
                                          <a:pt x="337" y="793"/>
                                        </a:lnTo>
                                        <a:lnTo>
                                          <a:pt x="374" y="799"/>
                                        </a:lnTo>
                                        <a:lnTo>
                                          <a:pt x="428" y="808"/>
                                        </a:lnTo>
                                        <a:lnTo>
                                          <a:pt x="376" y="814"/>
                                        </a:lnTo>
                                        <a:lnTo>
                                          <a:pt x="336" y="814"/>
                                        </a:lnTo>
                                        <a:lnTo>
                                          <a:pt x="284" y="808"/>
                                        </a:lnTo>
                                        <a:lnTo>
                                          <a:pt x="220" y="796"/>
                                        </a:lnTo>
                                        <a:lnTo>
                                          <a:pt x="176" y="776"/>
                                        </a:lnTo>
                                        <a:lnTo>
                                          <a:pt x="136" y="752"/>
                                        </a:lnTo>
                                        <a:lnTo>
                                          <a:pt x="101" y="733"/>
                                        </a:lnTo>
                                        <a:lnTo>
                                          <a:pt x="47" y="715"/>
                                        </a:lnTo>
                                        <a:lnTo>
                                          <a:pt x="0" y="719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40444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542" name="Freeform 386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5" y="644"/>
                                    <a:ext cx="264" cy="588"/>
                                  </a:xfrm>
                                  <a:custGeom>
                                    <a:avLst/>
                                    <a:gdLst>
                                      <a:gd name="T0" fmla="*/ 142 w 264"/>
                                      <a:gd name="T1" fmla="*/ 64 h 588"/>
                                      <a:gd name="T2" fmla="*/ 174 w 264"/>
                                      <a:gd name="T3" fmla="*/ 0 h 588"/>
                                      <a:gd name="T4" fmla="*/ 264 w 264"/>
                                      <a:gd name="T5" fmla="*/ 32 h 588"/>
                                      <a:gd name="T6" fmla="*/ 212 w 264"/>
                                      <a:gd name="T7" fmla="*/ 43 h 588"/>
                                      <a:gd name="T8" fmla="*/ 184 w 264"/>
                                      <a:gd name="T9" fmla="*/ 59 h 588"/>
                                      <a:gd name="T10" fmla="*/ 199 w 264"/>
                                      <a:gd name="T11" fmla="*/ 88 h 588"/>
                                      <a:gd name="T12" fmla="*/ 236 w 264"/>
                                      <a:gd name="T13" fmla="*/ 91 h 588"/>
                                      <a:gd name="T14" fmla="*/ 170 w 264"/>
                                      <a:gd name="T15" fmla="*/ 116 h 588"/>
                                      <a:gd name="T16" fmla="*/ 109 w 264"/>
                                      <a:gd name="T17" fmla="*/ 145 h 588"/>
                                      <a:gd name="T18" fmla="*/ 51 w 264"/>
                                      <a:gd name="T19" fmla="*/ 338 h 588"/>
                                      <a:gd name="T20" fmla="*/ 22 w 264"/>
                                      <a:gd name="T21" fmla="*/ 421 h 588"/>
                                      <a:gd name="T22" fmla="*/ 0 w 264"/>
                                      <a:gd name="T23" fmla="*/ 588 h 588"/>
                                      <a:gd name="T24" fmla="*/ 0 w 264"/>
                                      <a:gd name="T25" fmla="*/ 283 h 588"/>
                                      <a:gd name="T26" fmla="*/ 0 w 264"/>
                                      <a:gd name="T27" fmla="*/ 88 h 588"/>
                                      <a:gd name="T28" fmla="*/ 56 w 264"/>
                                      <a:gd name="T29" fmla="*/ 61 h 588"/>
                                      <a:gd name="T30" fmla="*/ 140 w 264"/>
                                      <a:gd name="T31" fmla="*/ 84 h 588"/>
                                      <a:gd name="T32" fmla="*/ 174 w 264"/>
                                      <a:gd name="T33" fmla="*/ 81 h 588"/>
                                      <a:gd name="T34" fmla="*/ 140 w 264"/>
                                      <a:gd name="T35" fmla="*/ 68 h 588"/>
                                      <a:gd name="T36" fmla="*/ 0 60000 65536"/>
                                      <a:gd name="T37" fmla="*/ 0 60000 65536"/>
                                      <a:gd name="T38" fmla="*/ 0 60000 65536"/>
                                      <a:gd name="T39" fmla="*/ 0 60000 65536"/>
                                      <a:gd name="T40" fmla="*/ 0 60000 65536"/>
                                      <a:gd name="T41" fmla="*/ 0 60000 65536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w 264"/>
                                      <a:gd name="T55" fmla="*/ 0 h 588"/>
                                      <a:gd name="T56" fmla="*/ 264 w 264"/>
                                      <a:gd name="T57" fmla="*/ 588 h 588"/>
                                    </a:gdLst>
                                    <a:ahLst/>
                                    <a:cxnLst>
                                      <a:cxn ang="T36">
                                        <a:pos x="T0" y="T1"/>
                                      </a:cxn>
                                      <a:cxn ang="T37">
                                        <a:pos x="T2" y="T3"/>
                                      </a:cxn>
                                      <a:cxn ang="T38">
                                        <a:pos x="T4" y="T5"/>
                                      </a:cxn>
                                      <a:cxn ang="T39">
                                        <a:pos x="T6" y="T7"/>
                                      </a:cxn>
                                      <a:cxn ang="T40">
                                        <a:pos x="T8" y="T9"/>
                                      </a:cxn>
                                      <a:cxn ang="T41">
                                        <a:pos x="T10" y="T11"/>
                                      </a:cxn>
                                      <a:cxn ang="T42">
                                        <a:pos x="T12" y="T13"/>
                                      </a:cxn>
                                      <a:cxn ang="T43">
                                        <a:pos x="T14" y="T15"/>
                                      </a:cxn>
                                      <a:cxn ang="T44">
                                        <a:pos x="T16" y="T17"/>
                                      </a:cxn>
                                      <a:cxn ang="T45">
                                        <a:pos x="T18" y="T19"/>
                                      </a:cxn>
                                      <a:cxn ang="T46">
                                        <a:pos x="T20" y="T21"/>
                                      </a:cxn>
                                      <a:cxn ang="T47">
                                        <a:pos x="T22" y="T23"/>
                                      </a:cxn>
                                      <a:cxn ang="T48">
                                        <a:pos x="T24" y="T25"/>
                                      </a:cxn>
                                      <a:cxn ang="T49">
                                        <a:pos x="T26" y="T27"/>
                                      </a:cxn>
                                      <a:cxn ang="T50">
                                        <a:pos x="T28" y="T29"/>
                                      </a:cxn>
                                      <a:cxn ang="T51">
                                        <a:pos x="T30" y="T31"/>
                                      </a:cxn>
                                      <a:cxn ang="T52">
                                        <a:pos x="T32" y="T33"/>
                                      </a:cxn>
                                      <a:cxn ang="T53">
                                        <a:pos x="T34" y="T35"/>
                                      </a:cxn>
                                    </a:cxnLst>
                                    <a:rect l="T54" t="T55" r="T56" b="T57"/>
                                    <a:pathLst>
                                      <a:path w="264" h="588">
                                        <a:moveTo>
                                          <a:pt x="142" y="64"/>
                                        </a:moveTo>
                                        <a:lnTo>
                                          <a:pt x="174" y="0"/>
                                        </a:lnTo>
                                        <a:lnTo>
                                          <a:pt x="264" y="32"/>
                                        </a:lnTo>
                                        <a:lnTo>
                                          <a:pt x="212" y="43"/>
                                        </a:lnTo>
                                        <a:lnTo>
                                          <a:pt x="184" y="59"/>
                                        </a:lnTo>
                                        <a:lnTo>
                                          <a:pt x="199" y="88"/>
                                        </a:lnTo>
                                        <a:lnTo>
                                          <a:pt x="236" y="91"/>
                                        </a:lnTo>
                                        <a:lnTo>
                                          <a:pt x="170" y="116"/>
                                        </a:lnTo>
                                        <a:lnTo>
                                          <a:pt x="109" y="145"/>
                                        </a:lnTo>
                                        <a:lnTo>
                                          <a:pt x="51" y="338"/>
                                        </a:lnTo>
                                        <a:lnTo>
                                          <a:pt x="22" y="421"/>
                                        </a:lnTo>
                                        <a:lnTo>
                                          <a:pt x="0" y="588"/>
                                        </a:lnTo>
                                        <a:lnTo>
                                          <a:pt x="0" y="283"/>
                                        </a:lnTo>
                                        <a:lnTo>
                                          <a:pt x="0" y="88"/>
                                        </a:lnTo>
                                        <a:lnTo>
                                          <a:pt x="56" y="61"/>
                                        </a:lnTo>
                                        <a:lnTo>
                                          <a:pt x="140" y="84"/>
                                        </a:lnTo>
                                        <a:lnTo>
                                          <a:pt x="174" y="81"/>
                                        </a:lnTo>
                                        <a:lnTo>
                                          <a:pt x="140" y="68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543" name="Freeform 387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301" y="708"/>
                                    <a:ext cx="115" cy="104"/>
                                  </a:xfrm>
                                  <a:custGeom>
                                    <a:avLst/>
                                    <a:gdLst>
                                      <a:gd name="T0" fmla="*/ 114 w 114"/>
                                      <a:gd name="T1" fmla="*/ 100 h 104"/>
                                      <a:gd name="T2" fmla="*/ 81 w 114"/>
                                      <a:gd name="T3" fmla="*/ 50 h 104"/>
                                      <a:gd name="T4" fmla="*/ 26 w 114"/>
                                      <a:gd name="T5" fmla="*/ 0 h 104"/>
                                      <a:gd name="T6" fmla="*/ 0 w 114"/>
                                      <a:gd name="T7" fmla="*/ 18 h 104"/>
                                      <a:gd name="T8" fmla="*/ 16 w 114"/>
                                      <a:gd name="T9" fmla="*/ 61 h 104"/>
                                      <a:gd name="T10" fmla="*/ 115 w 114"/>
                                      <a:gd name="T11" fmla="*/ 104 h 104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60000 65536"/>
                                      <a:gd name="T16" fmla="*/ 0 60000 65536"/>
                                      <a:gd name="T17" fmla="*/ 0 60000 65536"/>
                                      <a:gd name="T18" fmla="*/ 0 w 114"/>
                                      <a:gd name="T19" fmla="*/ 0 h 104"/>
                                      <a:gd name="T20" fmla="*/ 114 w 114"/>
                                      <a:gd name="T21" fmla="*/ 104 h 104"/>
                                    </a:gdLst>
                                    <a:ahLst/>
                                    <a:cxnLst>
                                      <a:cxn ang="T12">
                                        <a:pos x="T0" y="T1"/>
                                      </a:cxn>
                                      <a:cxn ang="T13">
                                        <a:pos x="T2" y="T3"/>
                                      </a:cxn>
                                      <a:cxn ang="T14">
                                        <a:pos x="T4" y="T5"/>
                                      </a:cxn>
                                      <a:cxn ang="T15">
                                        <a:pos x="T6" y="T7"/>
                                      </a:cxn>
                                      <a:cxn ang="T16">
                                        <a:pos x="T8" y="T9"/>
                                      </a:cxn>
                                      <a:cxn ang="T17">
                                        <a:pos x="T10" y="T11"/>
                                      </a:cxn>
                                    </a:cxnLst>
                                    <a:rect l="T18" t="T19" r="T20" b="T21"/>
                                    <a:pathLst>
                                      <a:path w="114" h="104">
                                        <a:moveTo>
                                          <a:pt x="113" y="100"/>
                                        </a:moveTo>
                                        <a:lnTo>
                                          <a:pt x="80" y="50"/>
                                        </a:lnTo>
                                        <a:lnTo>
                                          <a:pt x="26" y="0"/>
                                        </a:lnTo>
                                        <a:lnTo>
                                          <a:pt x="0" y="18"/>
                                        </a:lnTo>
                                        <a:lnTo>
                                          <a:pt x="16" y="61"/>
                                        </a:lnTo>
                                        <a:lnTo>
                                          <a:pt x="114" y="104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00000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544" name="Freeform 388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758" y="1355"/>
                                    <a:ext cx="177" cy="149"/>
                                  </a:xfrm>
                                  <a:custGeom>
                                    <a:avLst/>
                                    <a:gdLst>
                                      <a:gd name="T0" fmla="*/ 0 w 176"/>
                                      <a:gd name="T1" fmla="*/ 136 h 148"/>
                                      <a:gd name="T2" fmla="*/ 17 w 176"/>
                                      <a:gd name="T3" fmla="*/ 113 h 148"/>
                                      <a:gd name="T4" fmla="*/ 66 w 176"/>
                                      <a:gd name="T5" fmla="*/ 107 h 148"/>
                                      <a:gd name="T6" fmla="*/ 108 w 176"/>
                                      <a:gd name="T7" fmla="*/ 77 h 148"/>
                                      <a:gd name="T8" fmla="*/ 117 w 176"/>
                                      <a:gd name="T9" fmla="*/ 60 h 148"/>
                                      <a:gd name="T10" fmla="*/ 121 w 176"/>
                                      <a:gd name="T11" fmla="*/ 0 h 148"/>
                                      <a:gd name="T12" fmla="*/ 163 w 176"/>
                                      <a:gd name="T13" fmla="*/ 0 h 148"/>
                                      <a:gd name="T14" fmla="*/ 177 w 176"/>
                                      <a:gd name="T15" fmla="*/ 17 h 148"/>
                                      <a:gd name="T16" fmla="*/ 161 w 176"/>
                                      <a:gd name="T17" fmla="*/ 32 h 148"/>
                                      <a:gd name="T18" fmla="*/ 133 w 176"/>
                                      <a:gd name="T19" fmla="*/ 60 h 148"/>
                                      <a:gd name="T20" fmla="*/ 111 w 176"/>
                                      <a:gd name="T21" fmla="*/ 89 h 148"/>
                                      <a:gd name="T22" fmla="*/ 85 w 176"/>
                                      <a:gd name="T23" fmla="*/ 107 h 148"/>
                                      <a:gd name="T24" fmla="*/ 56 w 176"/>
                                      <a:gd name="T25" fmla="*/ 125 h 148"/>
                                      <a:gd name="T26" fmla="*/ 16 w 176"/>
                                      <a:gd name="T27" fmla="*/ 149 h 148"/>
                                      <a:gd name="T28" fmla="*/ 7 w 176"/>
                                      <a:gd name="T29" fmla="*/ 132 h 148"/>
                                      <a:gd name="T30" fmla="*/ 0 60000 65536"/>
                                      <a:gd name="T31" fmla="*/ 0 60000 65536"/>
                                      <a:gd name="T32" fmla="*/ 0 60000 65536"/>
                                      <a:gd name="T33" fmla="*/ 0 60000 65536"/>
                                      <a:gd name="T34" fmla="*/ 0 60000 65536"/>
                                      <a:gd name="T35" fmla="*/ 0 60000 65536"/>
                                      <a:gd name="T36" fmla="*/ 0 60000 65536"/>
                                      <a:gd name="T37" fmla="*/ 0 60000 65536"/>
                                      <a:gd name="T38" fmla="*/ 0 60000 65536"/>
                                      <a:gd name="T39" fmla="*/ 0 60000 65536"/>
                                      <a:gd name="T40" fmla="*/ 0 60000 65536"/>
                                      <a:gd name="T41" fmla="*/ 0 60000 65536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w 176"/>
                                      <a:gd name="T46" fmla="*/ 0 h 148"/>
                                      <a:gd name="T47" fmla="*/ 176 w 176"/>
                                      <a:gd name="T48" fmla="*/ 148 h 148"/>
                                    </a:gdLst>
                                    <a:ahLst/>
                                    <a:cxnLst>
                                      <a:cxn ang="T30">
                                        <a:pos x="T0" y="T1"/>
                                      </a:cxn>
                                      <a:cxn ang="T31">
                                        <a:pos x="T2" y="T3"/>
                                      </a:cxn>
                                      <a:cxn ang="T32">
                                        <a:pos x="T4" y="T5"/>
                                      </a:cxn>
                                      <a:cxn ang="T33">
                                        <a:pos x="T6" y="T7"/>
                                      </a:cxn>
                                      <a:cxn ang="T34">
                                        <a:pos x="T8" y="T9"/>
                                      </a:cxn>
                                      <a:cxn ang="T35">
                                        <a:pos x="T10" y="T11"/>
                                      </a:cxn>
                                      <a:cxn ang="T36">
                                        <a:pos x="T12" y="T13"/>
                                      </a:cxn>
                                      <a:cxn ang="T37">
                                        <a:pos x="T14" y="T15"/>
                                      </a:cxn>
                                      <a:cxn ang="T38">
                                        <a:pos x="T16" y="T17"/>
                                      </a:cxn>
                                      <a:cxn ang="T39">
                                        <a:pos x="T18" y="T19"/>
                                      </a:cxn>
                                      <a:cxn ang="T40">
                                        <a:pos x="T20" y="T21"/>
                                      </a:cxn>
                                      <a:cxn ang="T41">
                                        <a:pos x="T22" y="T23"/>
                                      </a:cxn>
                                      <a:cxn ang="T42">
                                        <a:pos x="T24" y="T25"/>
                                      </a:cxn>
                                      <a:cxn ang="T43">
                                        <a:pos x="T26" y="T27"/>
                                      </a:cxn>
                                      <a:cxn ang="T44">
                                        <a:pos x="T28" y="T29"/>
                                      </a:cxn>
                                    </a:cxnLst>
                                    <a:rect l="T45" t="T46" r="T47" b="T48"/>
                                    <a:pathLst>
                                      <a:path w="176" h="148">
                                        <a:moveTo>
                                          <a:pt x="0" y="135"/>
                                        </a:moveTo>
                                        <a:lnTo>
                                          <a:pt x="17" y="112"/>
                                        </a:lnTo>
                                        <a:lnTo>
                                          <a:pt x="66" y="106"/>
                                        </a:lnTo>
                                        <a:lnTo>
                                          <a:pt x="107" y="76"/>
                                        </a:lnTo>
                                        <a:lnTo>
                                          <a:pt x="116" y="60"/>
                                        </a:lnTo>
                                        <a:lnTo>
                                          <a:pt x="120" y="0"/>
                                        </a:lnTo>
                                        <a:lnTo>
                                          <a:pt x="162" y="0"/>
                                        </a:lnTo>
                                        <a:lnTo>
                                          <a:pt x="176" y="17"/>
                                        </a:lnTo>
                                        <a:lnTo>
                                          <a:pt x="160" y="32"/>
                                        </a:lnTo>
                                        <a:lnTo>
                                          <a:pt x="132" y="60"/>
                                        </a:lnTo>
                                        <a:lnTo>
                                          <a:pt x="110" y="88"/>
                                        </a:lnTo>
                                        <a:lnTo>
                                          <a:pt x="85" y="106"/>
                                        </a:lnTo>
                                        <a:lnTo>
                                          <a:pt x="56" y="124"/>
                                        </a:lnTo>
                                        <a:lnTo>
                                          <a:pt x="16" y="148"/>
                                        </a:lnTo>
                                        <a:lnTo>
                                          <a:pt x="7" y="131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545" name="Freeform 389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992" y="1405"/>
                                    <a:ext cx="327" cy="96"/>
                                  </a:xfrm>
                                  <a:custGeom>
                                    <a:avLst/>
                                    <a:gdLst>
                                      <a:gd name="T0" fmla="*/ 0 w 326"/>
                                      <a:gd name="T1" fmla="*/ 0 h 95"/>
                                      <a:gd name="T2" fmla="*/ 38 w 326"/>
                                      <a:gd name="T3" fmla="*/ 24 h 95"/>
                                      <a:gd name="T4" fmla="*/ 60 w 326"/>
                                      <a:gd name="T5" fmla="*/ 50 h 95"/>
                                      <a:gd name="T6" fmla="*/ 83 w 326"/>
                                      <a:gd name="T7" fmla="*/ 37 h 95"/>
                                      <a:gd name="T8" fmla="*/ 99 w 326"/>
                                      <a:gd name="T9" fmla="*/ 44 h 95"/>
                                      <a:gd name="T10" fmla="*/ 106 w 326"/>
                                      <a:gd name="T11" fmla="*/ 96 h 95"/>
                                      <a:gd name="T12" fmla="*/ 144 w 326"/>
                                      <a:gd name="T13" fmla="*/ 53 h 95"/>
                                      <a:gd name="T14" fmla="*/ 177 w 326"/>
                                      <a:gd name="T15" fmla="*/ 29 h 95"/>
                                      <a:gd name="T16" fmla="*/ 212 w 326"/>
                                      <a:gd name="T17" fmla="*/ 52 h 95"/>
                                      <a:gd name="T18" fmla="*/ 228 w 326"/>
                                      <a:gd name="T19" fmla="*/ 56 h 95"/>
                                      <a:gd name="T20" fmla="*/ 251 w 326"/>
                                      <a:gd name="T21" fmla="*/ 32 h 95"/>
                                      <a:gd name="T22" fmla="*/ 284 w 326"/>
                                      <a:gd name="T23" fmla="*/ 42 h 95"/>
                                      <a:gd name="T24" fmla="*/ 327 w 326"/>
                                      <a:gd name="T25" fmla="*/ 81 h 95"/>
                                      <a:gd name="T26" fmla="*/ 320 w 326"/>
                                      <a:gd name="T27" fmla="*/ 49 h 95"/>
                                      <a:gd name="T28" fmla="*/ 290 w 326"/>
                                      <a:gd name="T29" fmla="*/ 24 h 95"/>
                                      <a:gd name="T30" fmla="*/ 266 w 326"/>
                                      <a:gd name="T31" fmla="*/ 11 h 95"/>
                                      <a:gd name="T32" fmla="*/ 228 w 326"/>
                                      <a:gd name="T33" fmla="*/ 14 h 95"/>
                                      <a:gd name="T34" fmla="*/ 181 w 326"/>
                                      <a:gd name="T35" fmla="*/ 15 h 95"/>
                                      <a:gd name="T36" fmla="*/ 145 w 326"/>
                                      <a:gd name="T37" fmla="*/ 11 h 95"/>
                                      <a:gd name="T38" fmla="*/ 114 w 326"/>
                                      <a:gd name="T39" fmla="*/ 6 h 95"/>
                                      <a:gd name="T40" fmla="*/ 68 w 326"/>
                                      <a:gd name="T41" fmla="*/ 6 h 95"/>
                                      <a:gd name="T42" fmla="*/ 3 w 326"/>
                                      <a:gd name="T43" fmla="*/ 2 h 95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60000 65536"/>
                                      <a:gd name="T55" fmla="*/ 0 60000 65536"/>
                                      <a:gd name="T56" fmla="*/ 0 60000 65536"/>
                                      <a:gd name="T57" fmla="*/ 0 60000 65536"/>
                                      <a:gd name="T58" fmla="*/ 0 60000 65536"/>
                                      <a:gd name="T59" fmla="*/ 0 60000 65536"/>
                                      <a:gd name="T60" fmla="*/ 0 60000 65536"/>
                                      <a:gd name="T61" fmla="*/ 0 60000 65536"/>
                                      <a:gd name="T62" fmla="*/ 0 60000 65536"/>
                                      <a:gd name="T63" fmla="*/ 0 60000 65536"/>
                                      <a:gd name="T64" fmla="*/ 0 60000 65536"/>
                                      <a:gd name="T65" fmla="*/ 0 60000 65536"/>
                                      <a:gd name="T66" fmla="*/ 0 w 326"/>
                                      <a:gd name="T67" fmla="*/ 0 h 95"/>
                                      <a:gd name="T68" fmla="*/ 326 w 326"/>
                                      <a:gd name="T69" fmla="*/ 95 h 95"/>
                                    </a:gdLst>
                                    <a:ahLst/>
                                    <a:cxnLst>
                                      <a:cxn ang="T44">
                                        <a:pos x="T0" y="T1"/>
                                      </a:cxn>
                                      <a:cxn ang="T45">
                                        <a:pos x="T2" y="T3"/>
                                      </a:cxn>
                                      <a:cxn ang="T46">
                                        <a:pos x="T4" y="T5"/>
                                      </a:cxn>
                                      <a:cxn ang="T47">
                                        <a:pos x="T6" y="T7"/>
                                      </a:cxn>
                                      <a:cxn ang="T48">
                                        <a:pos x="T8" y="T9"/>
                                      </a:cxn>
                                      <a:cxn ang="T49">
                                        <a:pos x="T10" y="T11"/>
                                      </a:cxn>
                                      <a:cxn ang="T50">
                                        <a:pos x="T12" y="T13"/>
                                      </a:cxn>
                                      <a:cxn ang="T51">
                                        <a:pos x="T14" y="T15"/>
                                      </a:cxn>
                                      <a:cxn ang="T52">
                                        <a:pos x="T16" y="T17"/>
                                      </a:cxn>
                                      <a:cxn ang="T53">
                                        <a:pos x="T18" y="T19"/>
                                      </a:cxn>
                                      <a:cxn ang="T54">
                                        <a:pos x="T20" y="T21"/>
                                      </a:cxn>
                                      <a:cxn ang="T55">
                                        <a:pos x="T22" y="T23"/>
                                      </a:cxn>
                                      <a:cxn ang="T56">
                                        <a:pos x="T24" y="T25"/>
                                      </a:cxn>
                                      <a:cxn ang="T57">
                                        <a:pos x="T26" y="T27"/>
                                      </a:cxn>
                                      <a:cxn ang="T58">
                                        <a:pos x="T28" y="T29"/>
                                      </a:cxn>
                                      <a:cxn ang="T59">
                                        <a:pos x="T30" y="T31"/>
                                      </a:cxn>
                                      <a:cxn ang="T60">
                                        <a:pos x="T32" y="T33"/>
                                      </a:cxn>
                                      <a:cxn ang="T61">
                                        <a:pos x="T34" y="T35"/>
                                      </a:cxn>
                                      <a:cxn ang="T62">
                                        <a:pos x="T36" y="T37"/>
                                      </a:cxn>
                                      <a:cxn ang="T63">
                                        <a:pos x="T38" y="T39"/>
                                      </a:cxn>
                                      <a:cxn ang="T64">
                                        <a:pos x="T40" y="T41"/>
                                      </a:cxn>
                                      <a:cxn ang="T65">
                                        <a:pos x="T42" y="T43"/>
                                      </a:cxn>
                                    </a:cxnLst>
                                    <a:rect l="T66" t="T67" r="T68" b="T69"/>
                                    <a:pathLst>
                                      <a:path w="326" h="95">
                                        <a:moveTo>
                                          <a:pt x="0" y="0"/>
                                        </a:moveTo>
                                        <a:lnTo>
                                          <a:pt x="38" y="24"/>
                                        </a:lnTo>
                                        <a:lnTo>
                                          <a:pt x="60" y="49"/>
                                        </a:lnTo>
                                        <a:lnTo>
                                          <a:pt x="83" y="37"/>
                                        </a:lnTo>
                                        <a:lnTo>
                                          <a:pt x="99" y="44"/>
                                        </a:lnTo>
                                        <a:lnTo>
                                          <a:pt x="106" y="95"/>
                                        </a:lnTo>
                                        <a:lnTo>
                                          <a:pt x="144" y="52"/>
                                        </a:lnTo>
                                        <a:lnTo>
                                          <a:pt x="176" y="29"/>
                                        </a:lnTo>
                                        <a:lnTo>
                                          <a:pt x="211" y="51"/>
                                        </a:lnTo>
                                        <a:lnTo>
                                          <a:pt x="227" y="55"/>
                                        </a:lnTo>
                                        <a:lnTo>
                                          <a:pt x="250" y="32"/>
                                        </a:lnTo>
                                        <a:lnTo>
                                          <a:pt x="283" y="42"/>
                                        </a:lnTo>
                                        <a:lnTo>
                                          <a:pt x="326" y="80"/>
                                        </a:lnTo>
                                        <a:lnTo>
                                          <a:pt x="319" y="48"/>
                                        </a:lnTo>
                                        <a:lnTo>
                                          <a:pt x="289" y="24"/>
                                        </a:lnTo>
                                        <a:lnTo>
                                          <a:pt x="265" y="11"/>
                                        </a:lnTo>
                                        <a:lnTo>
                                          <a:pt x="227" y="14"/>
                                        </a:lnTo>
                                        <a:lnTo>
                                          <a:pt x="180" y="15"/>
                                        </a:lnTo>
                                        <a:lnTo>
                                          <a:pt x="145" y="11"/>
                                        </a:lnTo>
                                        <a:lnTo>
                                          <a:pt x="114" y="6"/>
                                        </a:lnTo>
                                        <a:lnTo>
                                          <a:pt x="68" y="6"/>
                                        </a:lnTo>
                                        <a:lnTo>
                                          <a:pt x="3" y="2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546" name="Freeform 390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187" y="812"/>
                                    <a:ext cx="584" cy="379"/>
                                  </a:xfrm>
                                  <a:custGeom>
                                    <a:avLst/>
                                    <a:gdLst>
                                      <a:gd name="T0" fmla="*/ 584 w 584"/>
                                      <a:gd name="T1" fmla="*/ 379 h 377"/>
                                      <a:gd name="T2" fmla="*/ 580 w 584"/>
                                      <a:gd name="T3" fmla="*/ 92 h 377"/>
                                      <a:gd name="T4" fmla="*/ 236 w 584"/>
                                      <a:gd name="T5" fmla="*/ 0 h 377"/>
                                      <a:gd name="T6" fmla="*/ 0 w 584"/>
                                      <a:gd name="T7" fmla="*/ 200 h 377"/>
                                      <a:gd name="T8" fmla="*/ 580 w 584"/>
                                      <a:gd name="T9" fmla="*/ 379 h 377"/>
                                      <a:gd name="T10" fmla="*/ 0 60000 65536"/>
                                      <a:gd name="T11" fmla="*/ 0 60000 65536"/>
                                      <a:gd name="T12" fmla="*/ 0 60000 65536"/>
                                      <a:gd name="T13" fmla="*/ 0 60000 65536"/>
                                      <a:gd name="T14" fmla="*/ 0 60000 65536"/>
                                      <a:gd name="T15" fmla="*/ 0 w 584"/>
                                      <a:gd name="T16" fmla="*/ 0 h 377"/>
                                      <a:gd name="T17" fmla="*/ 584 w 584"/>
                                      <a:gd name="T18" fmla="*/ 377 h 377"/>
                                    </a:gdLst>
                                    <a:ahLst/>
                                    <a:cxnLst>
                                      <a:cxn ang="T10">
                                        <a:pos x="T0" y="T1"/>
                                      </a:cxn>
                                      <a:cxn ang="T11">
                                        <a:pos x="T2" y="T3"/>
                                      </a:cxn>
                                      <a:cxn ang="T12">
                                        <a:pos x="T4" y="T5"/>
                                      </a:cxn>
                                      <a:cxn ang="T13">
                                        <a:pos x="T6" y="T7"/>
                                      </a:cxn>
                                      <a:cxn ang="T14">
                                        <a:pos x="T8" y="T9"/>
                                      </a:cxn>
                                    </a:cxnLst>
                                    <a:rect l="T15" t="T16" r="T17" b="T18"/>
                                    <a:pathLst>
                                      <a:path w="584" h="377">
                                        <a:moveTo>
                                          <a:pt x="584" y="377"/>
                                        </a:moveTo>
                                        <a:lnTo>
                                          <a:pt x="580" y="92"/>
                                        </a:lnTo>
                                        <a:lnTo>
                                          <a:pt x="236" y="0"/>
                                        </a:lnTo>
                                        <a:lnTo>
                                          <a:pt x="0" y="199"/>
                                        </a:lnTo>
                                        <a:lnTo>
                                          <a:pt x="580" y="377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0030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sp>
                                <p:nvSpPr>
                                  <p:cNvPr id="20547" name="Freeform 391"/>
                                  <p:cNvSpPr>
                                    <a:spLocks noChangeArrowheads="1"/>
                                  </p:cNvSpPr>
                                  <p:nvPr/>
                                </p:nvSpPr>
                                <p:spPr bwMode="auto">
                                  <a:xfrm>
                                    <a:off x="1364" y="844"/>
                                    <a:ext cx="196" cy="232"/>
                                  </a:xfrm>
                                  <a:custGeom>
                                    <a:avLst/>
                                    <a:gdLst>
                                      <a:gd name="T0" fmla="*/ 184 w 195"/>
                                      <a:gd name="T1" fmla="*/ 0 h 232"/>
                                      <a:gd name="T2" fmla="*/ 180 w 195"/>
                                      <a:gd name="T3" fmla="*/ 44 h 232"/>
                                      <a:gd name="T4" fmla="*/ 143 w 195"/>
                                      <a:gd name="T5" fmla="*/ 62 h 232"/>
                                      <a:gd name="T6" fmla="*/ 107 w 195"/>
                                      <a:gd name="T7" fmla="*/ 80 h 232"/>
                                      <a:gd name="T8" fmla="*/ 78 w 195"/>
                                      <a:gd name="T9" fmla="*/ 100 h 232"/>
                                      <a:gd name="T10" fmla="*/ 55 w 195"/>
                                      <a:gd name="T11" fmla="*/ 132 h 232"/>
                                      <a:gd name="T12" fmla="*/ 36 w 195"/>
                                      <a:gd name="T13" fmla="*/ 161 h 232"/>
                                      <a:gd name="T14" fmla="*/ 17 w 195"/>
                                      <a:gd name="T15" fmla="*/ 192 h 232"/>
                                      <a:gd name="T16" fmla="*/ 0 w 195"/>
                                      <a:gd name="T17" fmla="*/ 224 h 232"/>
                                      <a:gd name="T18" fmla="*/ 17 w 195"/>
                                      <a:gd name="T19" fmla="*/ 232 h 232"/>
                                      <a:gd name="T20" fmla="*/ 17 w 195"/>
                                      <a:gd name="T21" fmla="*/ 209 h 232"/>
                                      <a:gd name="T22" fmla="*/ 32 w 195"/>
                                      <a:gd name="T23" fmla="*/ 180 h 232"/>
                                      <a:gd name="T24" fmla="*/ 56 w 195"/>
                                      <a:gd name="T25" fmla="*/ 147 h 232"/>
                                      <a:gd name="T26" fmla="*/ 77 w 195"/>
                                      <a:gd name="T27" fmla="*/ 115 h 232"/>
                                      <a:gd name="T28" fmla="*/ 96 w 195"/>
                                      <a:gd name="T29" fmla="*/ 100 h 232"/>
                                      <a:gd name="T30" fmla="*/ 122 w 195"/>
                                      <a:gd name="T31" fmla="*/ 87 h 232"/>
                                      <a:gd name="T32" fmla="*/ 149 w 195"/>
                                      <a:gd name="T33" fmla="*/ 74 h 232"/>
                                      <a:gd name="T34" fmla="*/ 177 w 195"/>
                                      <a:gd name="T35" fmla="*/ 60 h 232"/>
                                      <a:gd name="T36" fmla="*/ 196 w 195"/>
                                      <a:gd name="T37" fmla="*/ 43 h 232"/>
                                      <a:gd name="T38" fmla="*/ 193 w 195"/>
                                      <a:gd name="T39" fmla="*/ 20 h 232"/>
                                      <a:gd name="T40" fmla="*/ 193 w 195"/>
                                      <a:gd name="T41" fmla="*/ 0 h 232"/>
                                      <a:gd name="T42" fmla="*/ 0 60000 65536"/>
                                      <a:gd name="T43" fmla="*/ 0 60000 65536"/>
                                      <a:gd name="T44" fmla="*/ 0 60000 65536"/>
                                      <a:gd name="T45" fmla="*/ 0 60000 65536"/>
                                      <a:gd name="T46" fmla="*/ 0 60000 65536"/>
                                      <a:gd name="T47" fmla="*/ 0 60000 65536"/>
                                      <a:gd name="T48" fmla="*/ 0 60000 65536"/>
                                      <a:gd name="T49" fmla="*/ 0 60000 65536"/>
                                      <a:gd name="T50" fmla="*/ 0 60000 65536"/>
                                      <a:gd name="T51" fmla="*/ 0 60000 65536"/>
                                      <a:gd name="T52" fmla="*/ 0 60000 65536"/>
                                      <a:gd name="T53" fmla="*/ 0 60000 65536"/>
                                      <a:gd name="T54" fmla="*/ 0 60000 65536"/>
                                      <a:gd name="T55" fmla="*/ 0 60000 65536"/>
                                      <a:gd name="T56" fmla="*/ 0 60000 65536"/>
                                      <a:gd name="T57" fmla="*/ 0 60000 65536"/>
                                      <a:gd name="T58" fmla="*/ 0 60000 65536"/>
                                      <a:gd name="T59" fmla="*/ 0 60000 65536"/>
                                      <a:gd name="T60" fmla="*/ 0 60000 65536"/>
                                      <a:gd name="T61" fmla="*/ 0 60000 65536"/>
                                      <a:gd name="T62" fmla="*/ 0 60000 65536"/>
                                      <a:gd name="T63" fmla="*/ 0 w 195"/>
                                      <a:gd name="T64" fmla="*/ 0 h 232"/>
                                      <a:gd name="T65" fmla="*/ 195 w 195"/>
                                      <a:gd name="T66" fmla="*/ 232 h 232"/>
                                    </a:gdLst>
                                    <a:ahLst/>
                                    <a:cxnLst>
                                      <a:cxn ang="T42">
                                        <a:pos x="T0" y="T1"/>
                                      </a:cxn>
                                      <a:cxn ang="T43">
                                        <a:pos x="T2" y="T3"/>
                                      </a:cxn>
                                      <a:cxn ang="T44">
                                        <a:pos x="T4" y="T5"/>
                                      </a:cxn>
                                      <a:cxn ang="T45">
                                        <a:pos x="T6" y="T7"/>
                                      </a:cxn>
                                      <a:cxn ang="T46">
                                        <a:pos x="T8" y="T9"/>
                                      </a:cxn>
                                      <a:cxn ang="T47">
                                        <a:pos x="T10" y="T11"/>
                                      </a:cxn>
                                      <a:cxn ang="T48">
                                        <a:pos x="T12" y="T13"/>
                                      </a:cxn>
                                      <a:cxn ang="T49">
                                        <a:pos x="T14" y="T15"/>
                                      </a:cxn>
                                      <a:cxn ang="T50">
                                        <a:pos x="T16" y="T17"/>
                                      </a:cxn>
                                      <a:cxn ang="T51">
                                        <a:pos x="T18" y="T19"/>
                                      </a:cxn>
                                      <a:cxn ang="T52">
                                        <a:pos x="T20" y="T21"/>
                                      </a:cxn>
                                      <a:cxn ang="T53">
                                        <a:pos x="T22" y="T23"/>
                                      </a:cxn>
                                      <a:cxn ang="T54">
                                        <a:pos x="T24" y="T25"/>
                                      </a:cxn>
                                      <a:cxn ang="T55">
                                        <a:pos x="T26" y="T27"/>
                                      </a:cxn>
                                      <a:cxn ang="T56">
                                        <a:pos x="T28" y="T29"/>
                                      </a:cxn>
                                      <a:cxn ang="T57">
                                        <a:pos x="T30" y="T31"/>
                                      </a:cxn>
                                      <a:cxn ang="T58">
                                        <a:pos x="T32" y="T33"/>
                                      </a:cxn>
                                      <a:cxn ang="T59">
                                        <a:pos x="T34" y="T35"/>
                                      </a:cxn>
                                      <a:cxn ang="T60">
                                        <a:pos x="T36" y="T37"/>
                                      </a:cxn>
                                      <a:cxn ang="T61">
                                        <a:pos x="T38" y="T39"/>
                                      </a:cxn>
                                      <a:cxn ang="T62">
                                        <a:pos x="T40" y="T41"/>
                                      </a:cxn>
                                    </a:cxnLst>
                                    <a:rect l="T63" t="T64" r="T65" b="T66"/>
                                    <a:pathLst>
                                      <a:path w="195" h="232">
                                        <a:moveTo>
                                          <a:pt x="183" y="0"/>
                                        </a:moveTo>
                                        <a:lnTo>
                                          <a:pt x="179" y="44"/>
                                        </a:lnTo>
                                        <a:lnTo>
                                          <a:pt x="142" y="62"/>
                                        </a:lnTo>
                                        <a:lnTo>
                                          <a:pt x="106" y="80"/>
                                        </a:lnTo>
                                        <a:lnTo>
                                          <a:pt x="78" y="100"/>
                                        </a:lnTo>
                                        <a:lnTo>
                                          <a:pt x="55" y="132"/>
                                        </a:lnTo>
                                        <a:lnTo>
                                          <a:pt x="36" y="161"/>
                                        </a:lnTo>
                                        <a:lnTo>
                                          <a:pt x="17" y="192"/>
                                        </a:lnTo>
                                        <a:lnTo>
                                          <a:pt x="0" y="224"/>
                                        </a:lnTo>
                                        <a:lnTo>
                                          <a:pt x="17" y="232"/>
                                        </a:lnTo>
                                        <a:lnTo>
                                          <a:pt x="17" y="209"/>
                                        </a:lnTo>
                                        <a:lnTo>
                                          <a:pt x="32" y="180"/>
                                        </a:lnTo>
                                        <a:lnTo>
                                          <a:pt x="56" y="147"/>
                                        </a:lnTo>
                                        <a:lnTo>
                                          <a:pt x="77" y="115"/>
                                        </a:lnTo>
                                        <a:lnTo>
                                          <a:pt x="96" y="100"/>
                                        </a:lnTo>
                                        <a:lnTo>
                                          <a:pt x="121" y="87"/>
                                        </a:lnTo>
                                        <a:lnTo>
                                          <a:pt x="148" y="74"/>
                                        </a:lnTo>
                                        <a:lnTo>
                                          <a:pt x="176" y="60"/>
                                        </a:lnTo>
                                        <a:lnTo>
                                          <a:pt x="195" y="43"/>
                                        </a:lnTo>
                                        <a:lnTo>
                                          <a:pt x="192" y="20"/>
                                        </a:lnTo>
                                        <a:lnTo>
                                          <a:pt x="192" y="0"/>
                                        </a:lnTo>
                                      </a:path>
                                    </a:pathLst>
                                  </a:custGeom>
                                  <a:solidFill>
                                    <a:srgbClr val="606460"/>
                                  </a:solidFill>
                                  <a:ln>
                                    <a:noFill/>
                                  </a:ln>
                                  <a:extLst>
                                    <a:ext uri="{91240B29-F687-4F45-9708-019B960494DF}">
                                      <a14:hiddenLine xmlns:a14="http://schemas.microsoft.com/office/drawing/2010/main" w="3810">
                                        <a:solidFill>
                                          <a:srgbClr val="000000"/>
                                        </a:solidFill>
                                        <a:round/>
                                        <a:headEnd/>
                                        <a:tailEnd/>
                                      </a14:hiddenLine>
                                    </a:ext>
                                  </a:extLst>
                                </p:spPr>
                                <p:txBody>
                                  <a:bodyPr/>
                                  <a:lstStyle>
                                    <a:lvl1pPr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1pPr>
                                    <a:lvl2pPr marL="742950" indent="-28575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2pPr>
                                    <a:lvl3pPr marL="11430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3pPr>
                                    <a:lvl4pPr marL="16002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4pPr>
                                    <a:lvl5pPr marL="2057400" indent="-228600" eaLnBrk="0" hangingPunct="0"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5pPr>
                                    <a:lvl6pPr marL="25146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6pPr>
                                    <a:lvl7pPr marL="29718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7pPr>
                                    <a:lvl8pPr marL="34290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8pPr>
                                    <a:lvl9pPr marL="3886200" indent="-228600" eaLnBrk="0" fontAlgn="base" hangingPunct="0">
                                      <a:spcBef>
                                        <a:spcPct val="0"/>
                                      </a:spcBef>
                                      <a:spcAft>
                                        <a:spcPct val="0"/>
                                      </a:spcAft>
                                      <a:defRPr kumimoji="1" sz="2400">
                                        <a:solidFill>
                                          <a:schemeClr val="tx1"/>
                                        </a:solidFill>
                                        <a:latin typeface="굴림" pitchFamily="50" charset="-127"/>
                                        <a:ea typeface="굴림" pitchFamily="50" charset="-127"/>
                                      </a:defRPr>
                                    </a:lvl9pPr>
                                  </a:lstStyle>
                                  <a:p>
                                    <a:pPr eaLnBrk="1" hangingPunct="1"/>
                                    <a:endParaRPr lang="ko-KR" altLang="en-US"/>
                                  </a:p>
                                </p:txBody>
                              </p:sp>
                              <p:grpSp>
                                <p:nvGrpSpPr>
                                  <p:cNvPr id="20548" name="Group 392"/>
                                  <p:cNvGrpSpPr>
                                    <a:grpSpLocks/>
                                  </p:cNvGrpSpPr>
                                  <p:nvPr/>
                                </p:nvGrpSpPr>
                                <p:grpSpPr bwMode="auto">
                                  <a:xfrm>
                                    <a:off x="709" y="0"/>
                                    <a:ext cx="748" cy="1062"/>
                                    <a:chOff x="709" y="0"/>
                                    <a:chExt cx="748" cy="1062"/>
                                  </a:xfrm>
                                </p:grpSpPr>
                                <p:sp>
                                  <p:nvSpPr>
                                    <p:cNvPr id="20549" name="Freeform 393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713" y="528"/>
                                      <a:ext cx="737" cy="328"/>
                                    </a:xfrm>
                                    <a:custGeom>
                                      <a:avLst/>
                                      <a:gdLst>
                                        <a:gd name="T0" fmla="*/ 0 w 736"/>
                                        <a:gd name="T1" fmla="*/ 173 h 328"/>
                                        <a:gd name="T2" fmla="*/ 549 w 736"/>
                                        <a:gd name="T3" fmla="*/ 328 h 328"/>
                                        <a:gd name="T4" fmla="*/ 737 w 736"/>
                                        <a:gd name="T5" fmla="*/ 133 h 328"/>
                                        <a:gd name="T6" fmla="*/ 232 w 736"/>
                                        <a:gd name="T7" fmla="*/ 0 h 328"/>
                                        <a:gd name="T8" fmla="*/ 0 w 736"/>
                                        <a:gd name="T9" fmla="*/ 168 h 328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736"/>
                                        <a:gd name="T16" fmla="*/ 0 h 328"/>
                                        <a:gd name="T17" fmla="*/ 736 w 736"/>
                                        <a:gd name="T18" fmla="*/ 328 h 328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736" h="328">
                                          <a:moveTo>
                                            <a:pt x="0" y="173"/>
                                          </a:moveTo>
                                          <a:lnTo>
                                            <a:pt x="548" y="328"/>
                                          </a:lnTo>
                                          <a:lnTo>
                                            <a:pt x="736" y="133"/>
                                          </a:lnTo>
                                          <a:lnTo>
                                            <a:pt x="232" y="0"/>
                                          </a:lnTo>
                                          <a:lnTo>
                                            <a:pt x="0" y="168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D8DCD8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550" name="Freeform 394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709" y="697"/>
                                      <a:ext cx="556" cy="360"/>
                                    </a:xfrm>
                                    <a:custGeom>
                                      <a:avLst/>
                                      <a:gdLst>
                                        <a:gd name="T0" fmla="*/ 4 w 555"/>
                                        <a:gd name="T1" fmla="*/ 0 h 359"/>
                                        <a:gd name="T2" fmla="*/ 0 w 555"/>
                                        <a:gd name="T3" fmla="*/ 195 h 359"/>
                                        <a:gd name="T4" fmla="*/ 556 w 555"/>
                                        <a:gd name="T5" fmla="*/ 360 h 359"/>
                                        <a:gd name="T6" fmla="*/ 556 w 555"/>
                                        <a:gd name="T7" fmla="*/ 147 h 359"/>
                                        <a:gd name="T8" fmla="*/ 3 w 555"/>
                                        <a:gd name="T9" fmla="*/ 4 h 359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555"/>
                                        <a:gd name="T16" fmla="*/ 0 h 359"/>
                                        <a:gd name="T17" fmla="*/ 555 w 555"/>
                                        <a:gd name="T18" fmla="*/ 359 h 359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555" h="359">
                                          <a:moveTo>
                                            <a:pt x="4" y="0"/>
                                          </a:moveTo>
                                          <a:lnTo>
                                            <a:pt x="0" y="194"/>
                                          </a:lnTo>
                                          <a:lnTo>
                                            <a:pt x="555" y="359"/>
                                          </a:lnTo>
                                          <a:lnTo>
                                            <a:pt x="555" y="147"/>
                                          </a:lnTo>
                                          <a:lnTo>
                                            <a:pt x="3" y="4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B8B8B8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551" name="Freeform 395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1263" y="656"/>
                                      <a:ext cx="189" cy="406"/>
                                    </a:xfrm>
                                    <a:custGeom>
                                      <a:avLst/>
                                      <a:gdLst>
                                        <a:gd name="T0" fmla="*/ 1 w 188"/>
                                        <a:gd name="T1" fmla="*/ 401 h 405"/>
                                        <a:gd name="T2" fmla="*/ 188 w 188"/>
                                        <a:gd name="T3" fmla="*/ 178 h 405"/>
                                        <a:gd name="T4" fmla="*/ 189 w 188"/>
                                        <a:gd name="T5" fmla="*/ 0 h 405"/>
                                        <a:gd name="T6" fmla="*/ 0 w 188"/>
                                        <a:gd name="T7" fmla="*/ 188 h 405"/>
                                        <a:gd name="T8" fmla="*/ 0 w 188"/>
                                        <a:gd name="T9" fmla="*/ 406 h 405"/>
                                        <a:gd name="T10" fmla="*/ 0 60000 65536"/>
                                        <a:gd name="T11" fmla="*/ 0 60000 65536"/>
                                        <a:gd name="T12" fmla="*/ 0 60000 65536"/>
                                        <a:gd name="T13" fmla="*/ 0 60000 65536"/>
                                        <a:gd name="T14" fmla="*/ 0 60000 65536"/>
                                        <a:gd name="T15" fmla="*/ 0 w 188"/>
                                        <a:gd name="T16" fmla="*/ 0 h 405"/>
                                        <a:gd name="T17" fmla="*/ 188 w 188"/>
                                        <a:gd name="T18" fmla="*/ 405 h 405"/>
                                      </a:gdLst>
                                      <a:ahLst/>
                                      <a:cxnLst>
                                        <a:cxn ang="T10">
                                          <a:pos x="T0" y="T1"/>
                                        </a:cxn>
                                        <a:cxn ang="T11">
                                          <a:pos x="T2" y="T3"/>
                                        </a:cxn>
                                        <a:cxn ang="T12">
                                          <a:pos x="T4" y="T5"/>
                                        </a:cxn>
                                        <a:cxn ang="T13">
                                          <a:pos x="T6" y="T7"/>
                                        </a:cxn>
                                        <a:cxn ang="T14">
                                          <a:pos x="T8" y="T9"/>
                                        </a:cxn>
                                      </a:cxnLst>
                                      <a:rect l="T15" t="T16" r="T17" b="T18"/>
                                      <a:pathLst>
                                        <a:path w="188" h="405">
                                          <a:moveTo>
                                            <a:pt x="1" y="400"/>
                                          </a:moveTo>
                                          <a:lnTo>
                                            <a:pt x="187" y="178"/>
                                          </a:lnTo>
                                          <a:lnTo>
                                            <a:pt x="188" y="0"/>
                                          </a:lnTo>
                                          <a:lnTo>
                                            <a:pt x="0" y="188"/>
                                          </a:lnTo>
                                          <a:lnTo>
                                            <a:pt x="0" y="405"/>
                                          </a:lnTo>
                                        </a:path>
                                      </a:pathLst>
                                    </a:custGeom>
                                    <a:solidFill>
                                      <a:srgbClr val="606460"/>
                                    </a:soli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sp>
                                  <p:nvSpPr>
                                    <p:cNvPr id="20552" name="Oval 396"/>
                                    <p:cNvSpPr>
                                      <a:spLocks noChangeArrowheads="1"/>
                                    </p:cNvSpPr>
                                    <p:nvPr/>
                                  </p:nvSpPr>
                                  <p:spPr bwMode="auto">
                                    <a:xfrm>
                                      <a:off x="911" y="600"/>
                                      <a:ext cx="311" cy="152"/>
                                    </a:xfrm>
                                    <a:prstGeom prst="ellipse">
                                      <a:avLst/>
                                    </a:prstGeom>
                                    <a:gradFill rotWithShape="0">
                                      <a:gsLst>
                                        <a:gs pos="0">
                                          <a:srgbClr val="D8DCD8"/>
                                        </a:gs>
                                        <a:gs pos="100000">
                                          <a:srgbClr val="404440"/>
                                        </a:gs>
                                      </a:gsLst>
                                      <a:path path="shape">
                                        <a:fillToRect l="50000" t="50000" r="50000" b="50000"/>
                                      </a:path>
                                    </a:gradFill>
                                    <a:ln>
                                      <a:noFill/>
                                    </a:ln>
                                    <a:extLst>
                                      <a:ext uri="{91240B29-F687-4F45-9708-019B960494DF}">
                                        <a14:hiddenLine xmlns:a14="http://schemas.microsoft.com/office/drawing/2010/main" w="3810">
                                          <a:solidFill>
                                            <a:srgbClr val="000000"/>
                                          </a:solidFill>
                                          <a:round/>
                                          <a:headEnd/>
                                          <a:tailEnd/>
                                        </a14:hiddenLine>
                                      </a:ext>
                                    </a:extLst>
                                  </p:spPr>
                                  <p:txBody>
                                    <a:bodyPr/>
                                    <a:lstStyle>
                                      <a:lvl1pPr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1pPr>
                                      <a:lvl2pPr marL="742950" indent="-28575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2pPr>
                                      <a:lvl3pPr marL="11430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3pPr>
                                      <a:lvl4pPr marL="16002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4pPr>
                                      <a:lvl5pPr marL="2057400" indent="-228600" eaLnBrk="0" hangingPunct="0"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5pPr>
                                      <a:lvl6pPr marL="25146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6pPr>
                                      <a:lvl7pPr marL="29718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7pPr>
                                      <a:lvl8pPr marL="34290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8pPr>
                                      <a:lvl9pPr marL="3886200" indent="-228600" eaLnBrk="0" fontAlgn="base" hangingPunct="0">
                                        <a:spcBef>
                                          <a:spcPct val="0"/>
                                        </a:spcBef>
                                        <a:spcAft>
                                          <a:spcPct val="0"/>
                                        </a:spcAft>
                                        <a:defRPr kumimoji="1" sz="2400">
                                          <a:solidFill>
                                            <a:schemeClr val="tx1"/>
                                          </a:solidFill>
                                          <a:latin typeface="굴림" pitchFamily="50" charset="-127"/>
                                          <a:ea typeface="굴림" pitchFamily="50" charset="-127"/>
                                        </a:defRPr>
                                      </a:lvl9pPr>
                                    </a:lstStyle>
                                    <a:p>
                                      <a:pPr eaLnBrk="1" hangingPunct="1"/>
                                      <a:endParaRPr lang="ko-KR" altLang="en-US"/>
                                    </a:p>
                                  </p:txBody>
                                </p:sp>
                                <p:grpSp>
                                  <p:nvGrpSpPr>
                                    <p:cNvPr id="20553" name="Group 397"/>
                                    <p:cNvGrpSpPr>
                                      <a:grpSpLocks/>
                                    </p:cNvGrpSpPr>
                                    <p:nvPr/>
                                  </p:nvGrpSpPr>
                                  <p:grpSpPr bwMode="auto">
                                    <a:xfrm>
                                      <a:off x="11" y="0"/>
                                      <a:ext cx="737" cy="752"/>
                                      <a:chOff x="11" y="0"/>
                                      <a:chExt cx="737" cy="752"/>
                                    </a:xfrm>
                                  </p:grpSpPr>
                                  <p:grpSp>
                                    <p:nvGrpSpPr>
                                      <p:cNvPr id="20554" name="Group 398"/>
                                      <p:cNvGrpSpPr>
                                        <a:grpSpLocks/>
                                      </p:cNvGrpSpPr>
                                      <p:nvPr/>
                                    </p:nvGrpSpPr>
                                    <p:grpSpPr bwMode="auto">
                                      <a:xfrm>
                                        <a:off x="22" y="0"/>
                                        <a:ext cx="715" cy="685"/>
                                        <a:chOff x="22" y="0"/>
                                        <a:chExt cx="715" cy="685"/>
                                      </a:xfrm>
                                    </p:grpSpPr>
                                    <p:sp>
                                      <p:nvSpPr>
                                        <p:cNvPr id="20555" name="Freeform 399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43" y="103"/>
                                          <a:ext cx="512" cy="580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0 w 511"/>
                                            <a:gd name="T1" fmla="*/ 0 h 580"/>
                                            <a:gd name="T2" fmla="*/ 512 w 511"/>
                                            <a:gd name="T3" fmla="*/ 82 h 580"/>
                                            <a:gd name="T4" fmla="*/ 509 w 511"/>
                                            <a:gd name="T5" fmla="*/ 580 h 580"/>
                                            <a:gd name="T6" fmla="*/ 0 w 511"/>
                                            <a:gd name="T7" fmla="*/ 449 h 580"/>
                                            <a:gd name="T8" fmla="*/ 0 w 511"/>
                                            <a:gd name="T9" fmla="*/ 0 h 58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511"/>
                                            <a:gd name="T16" fmla="*/ 0 h 580"/>
                                            <a:gd name="T17" fmla="*/ 511 w 511"/>
                                            <a:gd name="T18" fmla="*/ 580 h 580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511" h="580">
                                              <a:moveTo>
                                                <a:pt x="0" y="0"/>
                                              </a:moveTo>
                                              <a:lnTo>
                                                <a:pt x="511" y="82"/>
                                              </a:lnTo>
                                              <a:lnTo>
                                                <a:pt x="508" y="580"/>
                                              </a:lnTo>
                                              <a:lnTo>
                                                <a:pt x="0" y="449"/>
                                              </a:lnTo>
                                              <a:lnTo>
                                                <a:pt x="0" y="0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989898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20556" name="Freeform 400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1248" y="64"/>
                                          <a:ext cx="208" cy="621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7 w 208"/>
                                            <a:gd name="T1" fmla="*/ 621 h 620"/>
                                            <a:gd name="T2" fmla="*/ 208 w 208"/>
                                            <a:gd name="T3" fmla="*/ 499 h 620"/>
                                            <a:gd name="T4" fmla="*/ 204 w 208"/>
                                            <a:gd name="T5" fmla="*/ 0 h 620"/>
                                            <a:gd name="T6" fmla="*/ 7 w 208"/>
                                            <a:gd name="T7" fmla="*/ 123 h 620"/>
                                            <a:gd name="T8" fmla="*/ 0 w 208"/>
                                            <a:gd name="T9" fmla="*/ 621 h 620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208"/>
                                            <a:gd name="T16" fmla="*/ 0 h 620"/>
                                            <a:gd name="T17" fmla="*/ 208 w 208"/>
                                            <a:gd name="T18" fmla="*/ 620 h 620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208" h="620">
                                              <a:moveTo>
                                                <a:pt x="7" y="620"/>
                                              </a:moveTo>
                                              <a:lnTo>
                                                <a:pt x="208" y="498"/>
                                              </a:lnTo>
                                              <a:lnTo>
                                                <a:pt x="204" y="0"/>
                                              </a:lnTo>
                                              <a:lnTo>
                                                <a:pt x="7" y="123"/>
                                              </a:lnTo>
                                              <a:lnTo>
                                                <a:pt x="0" y="620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707470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sp>
                                      <p:nvSpPr>
                                        <p:cNvPr id="20557" name="Freeform 401"/>
                                        <p:cNvSpPr>
                                          <a:spLocks noChangeArrowheads="1"/>
                                        </p:cNvSpPr>
                                        <p:nvPr/>
                                      </p:nvSpPr>
                                      <p:spPr bwMode="auto">
                                        <a:xfrm>
                                          <a:off x="751" y="0"/>
                                          <a:ext cx="707" cy="188"/>
                                        </a:xfrm>
                                        <a:custGeom>
                                          <a:avLst/>
                                          <a:gdLst>
                                            <a:gd name="T0" fmla="*/ 0 w 706"/>
                                            <a:gd name="T1" fmla="*/ 105 h 187"/>
                                            <a:gd name="T2" fmla="*/ 509 w 706"/>
                                            <a:gd name="T3" fmla="*/ 188 h 187"/>
                                            <a:gd name="T4" fmla="*/ 707 w 706"/>
                                            <a:gd name="T5" fmla="*/ 65 h 187"/>
                                            <a:gd name="T6" fmla="*/ 245 w 706"/>
                                            <a:gd name="T7" fmla="*/ 0 h 187"/>
                                            <a:gd name="T8" fmla="*/ 0 w 706"/>
                                            <a:gd name="T9" fmla="*/ 105 h 187"/>
                                            <a:gd name="T10" fmla="*/ 0 60000 65536"/>
                                            <a:gd name="T11" fmla="*/ 0 60000 65536"/>
                                            <a:gd name="T12" fmla="*/ 0 60000 65536"/>
                                            <a:gd name="T13" fmla="*/ 0 60000 65536"/>
                                            <a:gd name="T14" fmla="*/ 0 60000 65536"/>
                                            <a:gd name="T15" fmla="*/ 0 w 706"/>
                                            <a:gd name="T16" fmla="*/ 0 h 187"/>
                                            <a:gd name="T17" fmla="*/ 706 w 706"/>
                                            <a:gd name="T18" fmla="*/ 187 h 187"/>
                                          </a:gdLst>
                                          <a:ahLst/>
                                          <a:cxnLst>
                                            <a:cxn ang="T10">
                                              <a:pos x="T0" y="T1"/>
                                            </a:cxn>
                                            <a:cxn ang="T11">
                                              <a:pos x="T2" y="T3"/>
                                            </a:cxn>
                                            <a:cxn ang="T12">
                                              <a:pos x="T4" y="T5"/>
                                            </a:cxn>
                                            <a:cxn ang="T13">
                                              <a:pos x="T6" y="T7"/>
                                            </a:cxn>
                                            <a:cxn ang="T14">
                                              <a:pos x="T8" y="T9"/>
                                            </a:cxn>
                                          </a:cxnLst>
                                          <a:rect l="T15" t="T16" r="T17" b="T18"/>
                                          <a:pathLst>
                                            <a:path w="706" h="187">
                                              <a:moveTo>
                                                <a:pt x="0" y="104"/>
                                              </a:moveTo>
                                              <a:lnTo>
                                                <a:pt x="508" y="187"/>
                                              </a:lnTo>
                                              <a:lnTo>
                                                <a:pt x="706" y="65"/>
                                              </a:lnTo>
                                              <a:lnTo>
                                                <a:pt x="245" y="0"/>
                                              </a:lnTo>
                                              <a:lnTo>
                                                <a:pt x="0" y="104"/>
                                              </a:lnTo>
                                            </a:path>
                                          </a:pathLst>
                                        </a:custGeom>
                                        <a:solidFill>
                                          <a:srgbClr val="C8CCC8"/>
                                        </a:solidFill>
                                        <a:ln>
                                          <a:noFill/>
                                        </a:ln>
                                        <a:extLst>
                                          <a:ext uri="{91240B29-F687-4F45-9708-019B960494DF}">
                                            <a14:hiddenLine xmlns:a14="http://schemas.microsoft.com/office/drawing/2010/main" w="3810">
                                              <a:solidFill>
                                                <a:srgbClr val="000000"/>
                                              </a:solidFill>
                                              <a:round/>
                                              <a:headEnd/>
                                              <a:tailEnd/>
                                            </a14:hiddenLine>
                                          </a:ext>
                                        </a:extLst>
                                      </p:spPr>
                                      <p:txBody>
                                        <a:bodyPr/>
                                        <a:lstStyle>
                                          <a:lvl1pPr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1pPr>
                                          <a:lvl2pPr marL="742950" indent="-28575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2pPr>
                                          <a:lvl3pPr marL="11430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3pPr>
                                          <a:lvl4pPr marL="16002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4pPr>
                                          <a:lvl5pPr marL="2057400" indent="-228600" eaLnBrk="0" hangingPunct="0"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5pPr>
                                          <a:lvl6pPr marL="25146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6pPr>
                                          <a:lvl7pPr marL="29718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7pPr>
                                          <a:lvl8pPr marL="34290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8pPr>
                                          <a:lvl9pPr marL="3886200" indent="-228600" eaLnBrk="0" fontAlgn="base" hangingPunct="0">
                                            <a:spcBef>
                                              <a:spcPct val="0"/>
                                            </a:spcBef>
                                            <a:spcAft>
                                              <a:spcPct val="0"/>
                                            </a:spcAft>
                                            <a:defRPr kumimoji="1" sz="2400">
                                              <a:solidFill>
                                                <a:schemeClr val="tx1"/>
                                              </a:solidFill>
                                              <a:latin typeface="굴림" pitchFamily="50" charset="-127"/>
                                              <a:ea typeface="굴림" pitchFamily="50" charset="-127"/>
                                            </a:defRPr>
                                          </a:lvl9pPr>
                                        </a:lstStyle>
                                        <a:p>
                                          <a:pPr eaLnBrk="1" hangingPunct="1"/>
                                          <a:endParaRPr lang="ko-KR" altLang="en-US"/>
                                        </a:p>
                                      </p:txBody>
                                    </p:sp>
                                    <p:grpSp>
                                      <p:nvGrpSpPr>
                                        <p:cNvPr id="20558" name="Group 402"/>
                                        <p:cNvGrpSpPr>
                                          <a:grpSpLocks/>
                                        </p:cNvGrpSpPr>
                                        <p:nvPr/>
                                      </p:nvGrpSpPr>
                                      <p:grpSpPr bwMode="auto">
                                        <a:xfrm>
                                          <a:off x="0" y="35"/>
                                          <a:ext cx="626" cy="716"/>
                                          <a:chOff x="0" y="35"/>
                                          <a:chExt cx="626" cy="716"/>
                                        </a:xfrm>
                                      </p:grpSpPr>
                                      <p:grpSp>
                                        <p:nvGrpSpPr>
                                          <p:cNvPr id="20559" name="Group 403"/>
                                          <p:cNvGrpSpPr>
                                            <a:grpSpLocks/>
                                          </p:cNvGrpSpPr>
                                          <p:nvPr/>
                                        </p:nvGrpSpPr>
                                        <p:grpSpPr bwMode="auto">
                                          <a:xfrm>
                                            <a:off x="0" y="33"/>
                                            <a:ext cx="626" cy="683"/>
                                            <a:chOff x="0" y="33"/>
                                            <a:chExt cx="626" cy="683"/>
                                          </a:xfrm>
                                        </p:grpSpPr>
                                        <p:sp>
                                          <p:nvSpPr>
                                            <p:cNvPr id="20560" name="Freeform 404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20" y="68"/>
                                              <a:ext cx="572" cy="683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0 w 571"/>
                                                <a:gd name="T1" fmla="*/ 0 h 682"/>
                                                <a:gd name="T2" fmla="*/ 572 w 571"/>
                                                <a:gd name="T3" fmla="*/ 96 h 682"/>
                                                <a:gd name="T4" fmla="*/ 570 w 571"/>
                                                <a:gd name="T5" fmla="*/ 683 h 682"/>
                                                <a:gd name="T6" fmla="*/ 0 w 571"/>
                                                <a:gd name="T7" fmla="*/ 528 h 682"/>
                                                <a:gd name="T8" fmla="*/ 0 w 571"/>
                                                <a:gd name="T9" fmla="*/ 0 h 682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571"/>
                                                <a:gd name="T16" fmla="*/ 0 h 682"/>
                                                <a:gd name="T17" fmla="*/ 571 w 571"/>
                                                <a:gd name="T18" fmla="*/ 682 h 682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571" h="682">
                                                  <a:moveTo>
                                                    <a:pt x="0" y="0"/>
                                                  </a:moveTo>
                                                  <a:lnTo>
                                                    <a:pt x="571" y="96"/>
                                                  </a:lnTo>
                                                  <a:lnTo>
                                                    <a:pt x="569" y="682"/>
                                                  </a:lnTo>
                                                  <a:lnTo>
                                                    <a:pt x="0" y="527"/>
                                                  </a:lnTo>
                                                  <a:lnTo>
                                                    <a:pt x="0" y="0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989898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561" name="Freeform 405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1288" y="132"/>
                                              <a:ext cx="58" cy="615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0 w 57"/>
                                                <a:gd name="T1" fmla="*/ 36 h 614"/>
                                                <a:gd name="T2" fmla="*/ 56 w 57"/>
                                                <a:gd name="T3" fmla="*/ 0 h 614"/>
                                                <a:gd name="T4" fmla="*/ 58 w 57"/>
                                                <a:gd name="T5" fmla="*/ 556 h 614"/>
                                                <a:gd name="T6" fmla="*/ 1 w 57"/>
                                                <a:gd name="T7" fmla="*/ 615 h 614"/>
                                                <a:gd name="T8" fmla="*/ 3 w 57"/>
                                                <a:gd name="T9" fmla="*/ 32 h 614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57"/>
                                                <a:gd name="T16" fmla="*/ 0 h 614"/>
                                                <a:gd name="T17" fmla="*/ 57 w 57"/>
                                                <a:gd name="T18" fmla="*/ 614 h 614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57" h="614">
                                                  <a:moveTo>
                                                    <a:pt x="0" y="36"/>
                                                  </a:moveTo>
                                                  <a:lnTo>
                                                    <a:pt x="55" y="0"/>
                                                  </a:lnTo>
                                                  <a:lnTo>
                                                    <a:pt x="57" y="555"/>
                                                  </a:lnTo>
                                                  <a:lnTo>
                                                    <a:pt x="1" y="614"/>
                                                  </a:lnTo>
                                                  <a:lnTo>
                                                    <a:pt x="3" y="32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606460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562" name="Freeform 406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20" y="35"/>
                                              <a:ext cx="622" cy="135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572 w 621"/>
                                                <a:gd name="T1" fmla="*/ 135 h 134"/>
                                                <a:gd name="T2" fmla="*/ 622 w 621"/>
                                                <a:gd name="T3" fmla="*/ 97 h 134"/>
                                                <a:gd name="T4" fmla="*/ 57 w 621"/>
                                                <a:gd name="T5" fmla="*/ 0 h 134"/>
                                                <a:gd name="T6" fmla="*/ 0 w 621"/>
                                                <a:gd name="T7" fmla="*/ 33 h 134"/>
                                                <a:gd name="T8" fmla="*/ 573 w 621"/>
                                                <a:gd name="T9" fmla="*/ 135 h 134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621"/>
                                                <a:gd name="T16" fmla="*/ 0 h 134"/>
                                                <a:gd name="T17" fmla="*/ 621 w 621"/>
                                                <a:gd name="T18" fmla="*/ 134 h 134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621" h="134">
                                                  <a:moveTo>
                                                    <a:pt x="571" y="134"/>
                                                  </a:moveTo>
                                                  <a:lnTo>
                                                    <a:pt x="621" y="96"/>
                                                  </a:lnTo>
                                                  <a:lnTo>
                                                    <a:pt x="57" y="0"/>
                                                  </a:lnTo>
                                                  <a:lnTo>
                                                    <a:pt x="0" y="33"/>
                                                  </a:lnTo>
                                                  <a:lnTo>
                                                    <a:pt x="572" y="134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solidFill>
                                              <a:srgbClr val="B8B8B8"/>
                                            </a:soli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sp>
                                          <p:nvSpPr>
                                            <p:cNvPr id="20563" name="Freeform 407"/>
                                            <p:cNvSpPr>
                                              <a:spLocks noChangeArrowheads="1"/>
                                            </p:cNvSpPr>
                                            <p:nvPr/>
                                          </p:nvSpPr>
                                          <p:spPr bwMode="auto">
                                            <a:xfrm>
                                              <a:off x="781" y="158"/>
                                              <a:ext cx="428" cy="490"/>
                                            </a:xfrm>
                                            <a:custGeom>
                                              <a:avLst/>
                                              <a:gdLst>
                                                <a:gd name="T0" fmla="*/ 4 w 428"/>
                                                <a:gd name="T1" fmla="*/ 3 h 488"/>
                                                <a:gd name="T2" fmla="*/ 4 w 428"/>
                                                <a:gd name="T3" fmla="*/ 379 h 488"/>
                                                <a:gd name="T4" fmla="*/ 428 w 428"/>
                                                <a:gd name="T5" fmla="*/ 490 h 488"/>
                                                <a:gd name="T6" fmla="*/ 426 w 428"/>
                                                <a:gd name="T7" fmla="*/ 68 h 488"/>
                                                <a:gd name="T8" fmla="*/ 0 w 428"/>
                                                <a:gd name="T9" fmla="*/ 0 h 488"/>
                                                <a:gd name="T10" fmla="*/ 0 60000 65536"/>
                                                <a:gd name="T11" fmla="*/ 0 60000 65536"/>
                                                <a:gd name="T12" fmla="*/ 0 60000 65536"/>
                                                <a:gd name="T13" fmla="*/ 0 60000 65536"/>
                                                <a:gd name="T14" fmla="*/ 0 60000 65536"/>
                                                <a:gd name="T15" fmla="*/ 0 w 428"/>
                                                <a:gd name="T16" fmla="*/ 0 h 488"/>
                                                <a:gd name="T17" fmla="*/ 428 w 428"/>
                                                <a:gd name="T18" fmla="*/ 488 h 488"/>
                                              </a:gdLst>
                                              <a:ahLst/>
                                              <a:cxnLst>
                                                <a:cxn ang="T10">
                                                  <a:pos x="T0" y="T1"/>
                                                </a:cxn>
                                                <a:cxn ang="T11">
                                                  <a:pos x="T2" y="T3"/>
                                                </a:cxn>
                                                <a:cxn ang="T12">
                                                  <a:pos x="T4" y="T5"/>
                                                </a:cxn>
                                                <a:cxn ang="T13">
                                                  <a:pos x="T6" y="T7"/>
                                                </a:cxn>
                                                <a:cxn ang="T14">
                                                  <a:pos x="T8" y="T9"/>
                                                </a:cxn>
                                              </a:cxnLst>
                                              <a:rect l="T15" t="T16" r="T17" b="T18"/>
                                              <a:pathLst>
                                                <a:path w="428" h="488">
                                                  <a:moveTo>
                                                    <a:pt x="4" y="3"/>
                                                  </a:moveTo>
                                                  <a:lnTo>
                                                    <a:pt x="4" y="377"/>
                                                  </a:lnTo>
                                                  <a:lnTo>
                                                    <a:pt x="428" y="488"/>
                                                  </a:lnTo>
                                                  <a:lnTo>
                                                    <a:pt x="426" y="68"/>
                                                  </a:lnTo>
                                                  <a:lnTo>
                                                    <a:pt x="0" y="0"/>
                                                  </a:lnTo>
                                                </a:path>
                                              </a:pathLst>
                                            </a:custGeom>
                                            <a:gradFill rotWithShape="0">
                                              <a:gsLst>
                                                <a:gs pos="0">
                                                  <a:srgbClr val="98FCF8"/>
                                                </a:gs>
                                                <a:gs pos="100000">
                                                  <a:srgbClr val="000060"/>
                                                </a:gs>
                                              </a:gsLst>
                                              <a:path path="rect">
                                                <a:fillToRect l="50000" t="50000" r="50000" b="50000"/>
                                              </a:path>
                                            </a:gradFill>
                                            <a:ln>
                                              <a:noFill/>
                                            </a:ln>
                                            <a:extLst>
                                              <a:ext uri="{91240B29-F687-4F45-9708-019B960494DF}">
                                                <a14:hiddenLine xmlns:a14="http://schemas.microsoft.com/office/drawing/2010/main" w="3810">
                                                  <a:solidFill>
                                                    <a:srgbClr val="000000"/>
                                                  </a:solidFill>
                                                  <a:round/>
                                                  <a:headEnd/>
                                                  <a:tailEnd/>
                                                </a14:hiddenLine>
                                              </a:ext>
                                            </a:extLst>
                                          </p:spPr>
                                          <p:txBody>
                                            <a:bodyPr/>
                                            <a:lstStyle>
                                              <a:lvl1pPr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1pPr>
                                              <a:lvl2pPr marL="742950" indent="-28575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2pPr>
                                              <a:lvl3pPr marL="11430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3pPr>
                                              <a:lvl4pPr marL="16002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4pPr>
                                              <a:lvl5pPr marL="2057400" indent="-228600" eaLnBrk="0" hangingPunct="0"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5pPr>
                                              <a:lvl6pPr marL="25146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6pPr>
                                              <a:lvl7pPr marL="29718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7pPr>
                                              <a:lvl8pPr marL="34290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8pPr>
                                              <a:lvl9pPr marL="3886200" indent="-228600" eaLnBrk="0" fontAlgn="base" hangingPunct="0">
                                                <a:spcBef>
                                                  <a:spcPct val="0"/>
                                                </a:spcBef>
                                                <a:spcAft>
                                                  <a:spcPct val="0"/>
                                                </a:spcAft>
                                                <a:defRPr kumimoji="1" sz="2400">
                                                  <a:solidFill>
                                                    <a:schemeClr val="tx1"/>
                                                  </a:solidFill>
                                                  <a:latin typeface="굴림" pitchFamily="50" charset="-127"/>
                                                  <a:ea typeface="굴림" pitchFamily="50" charset="-127"/>
                                                </a:defRPr>
                                              </a:lvl9pPr>
                                            </a:lstStyle>
                                            <a:p>
                                              <a:pPr eaLnBrk="1" hangingPunct="1"/>
                                              <a:endParaRPr lang="ko-KR" altLang="en-US"/>
                                            </a:p>
                                          </p:txBody>
                                        </p:sp>
                                        <p:grpSp>
                                          <p:nvGrpSpPr>
                                            <p:cNvPr id="20564" name="Group 408"/>
                                            <p:cNvGrpSpPr>
                                              <a:grpSpLocks/>
                                            </p:cNvGrpSpPr>
                                            <p:nvPr/>
                                          </p:nvGrpSpPr>
                                          <p:grpSpPr bwMode="auto">
                                            <a:xfrm>
                                              <a:off x="58" y="144"/>
                                              <a:ext cx="442" cy="508"/>
                                              <a:chOff x="58" y="144"/>
                                              <a:chExt cx="442" cy="508"/>
                                            </a:xfrm>
                                          </p:grpSpPr>
                                          <p:sp>
                                            <p:nvSpPr>
                                              <p:cNvPr id="20565" name="Rectangle 409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81" y="147"/>
                                                <a:ext cx="15" cy="400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miter lim="800000"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566" name="Freeform 410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79" y="144"/>
                                                <a:ext cx="440" cy="92"/>
                                              </a:xfrm>
                                              <a:custGeom>
                                                <a:avLst/>
                                                <a:gdLst>
                                                  <a:gd name="T0" fmla="*/ 0 w 439"/>
                                                  <a:gd name="T1" fmla="*/ 0 h 90"/>
                                                  <a:gd name="T2" fmla="*/ 440 w 439"/>
                                                  <a:gd name="T3" fmla="*/ 67 h 90"/>
                                                  <a:gd name="T4" fmla="*/ 438 w 439"/>
                                                  <a:gd name="T5" fmla="*/ 92 h 90"/>
                                                  <a:gd name="T6" fmla="*/ 6 w 439"/>
                                                  <a:gd name="T7" fmla="*/ 14 h 90"/>
                                                  <a:gd name="T8" fmla="*/ 0 60000 65536"/>
                                                  <a:gd name="T9" fmla="*/ 0 60000 65536"/>
                                                  <a:gd name="T10" fmla="*/ 0 60000 65536"/>
                                                  <a:gd name="T11" fmla="*/ 0 60000 65536"/>
                                                  <a:gd name="T12" fmla="*/ 0 w 439"/>
                                                  <a:gd name="T13" fmla="*/ 0 h 90"/>
                                                  <a:gd name="T14" fmla="*/ 439 w 439"/>
                                                  <a:gd name="T15" fmla="*/ 90 h 90"/>
                                                </a:gdLst>
                                                <a:ahLst/>
                                                <a:cxnLst>
                                                  <a:cxn ang="T8">
                                                    <a:pos x="T0" y="T1"/>
                                                  </a:cxn>
                                                  <a:cxn ang="T9">
                                                    <a:pos x="T2" y="T3"/>
                                                  </a:cxn>
                                                  <a:cxn ang="T10">
                                                    <a:pos x="T4" y="T5"/>
                                                  </a:cxn>
                                                  <a:cxn ang="T11">
                                                    <a:pos x="T6" y="T7"/>
                                                  </a:cxn>
                                                </a:cxnLst>
                                                <a:rect l="T12" t="T13" r="T14" b="T15"/>
                                                <a:pathLst>
                                                  <a:path w="439" h="90">
                                                    <a:moveTo>
                                                      <a:pt x="0" y="0"/>
                                                    </a:moveTo>
                                                    <a:lnTo>
                                                      <a:pt x="439" y="66"/>
                                                    </a:lnTo>
                                                    <a:lnTo>
                                                      <a:pt x="437" y="90"/>
                                                    </a:lnTo>
                                                    <a:lnTo>
                                                      <a:pt x="6" y="14"/>
                                                    </a:lnTo>
                                                  </a:path>
                                                </a:pathLst>
                                              </a:cu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round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567" name="Rectangle 411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1200" y="212"/>
                                                <a:ext cx="16" cy="433"/>
                                              </a:xfrm>
                                              <a:prstGeom prst="rect">
                                                <a:avLst/>
                                              </a:pr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miter lim="800000"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sp>
                                            <p:nvSpPr>
                                              <p:cNvPr id="20568" name="Freeform 412"/>
                                              <p:cNvSpPr>
                                                <a:spLocks noChangeArrowheads="1"/>
                                              </p:cNvSpPr>
                                              <p:nvPr/>
                                            </p:nvSpPr>
                                            <p:spPr bwMode="auto">
                                              <a:xfrm>
                                                <a:off x="784" y="533"/>
                                                <a:ext cx="436" cy="119"/>
                                              </a:xfrm>
                                              <a:custGeom>
                                                <a:avLst/>
                                                <a:gdLst>
                                                  <a:gd name="T0" fmla="*/ 0 w 435"/>
                                                  <a:gd name="T1" fmla="*/ 0 h 116"/>
                                                  <a:gd name="T2" fmla="*/ 436 w 435"/>
                                                  <a:gd name="T3" fmla="*/ 92 h 116"/>
                                                  <a:gd name="T4" fmla="*/ 433 w 435"/>
                                                  <a:gd name="T5" fmla="*/ 119 h 116"/>
                                                  <a:gd name="T6" fmla="*/ 4 w 435"/>
                                                  <a:gd name="T7" fmla="*/ 13 h 116"/>
                                                  <a:gd name="T8" fmla="*/ 0 60000 65536"/>
                                                  <a:gd name="T9" fmla="*/ 0 60000 65536"/>
                                                  <a:gd name="T10" fmla="*/ 0 60000 65536"/>
                                                  <a:gd name="T11" fmla="*/ 0 60000 65536"/>
                                                  <a:gd name="T12" fmla="*/ 0 w 435"/>
                                                  <a:gd name="T13" fmla="*/ 0 h 116"/>
                                                  <a:gd name="T14" fmla="*/ 435 w 435"/>
                                                  <a:gd name="T15" fmla="*/ 116 h 116"/>
                                                </a:gdLst>
                                                <a:ahLst/>
                                                <a:cxnLst>
                                                  <a:cxn ang="T8">
                                                    <a:pos x="T0" y="T1"/>
                                                  </a:cxn>
                                                  <a:cxn ang="T9">
                                                    <a:pos x="T2" y="T3"/>
                                                  </a:cxn>
                                                  <a:cxn ang="T10">
                                                    <a:pos x="T4" y="T5"/>
                                                  </a:cxn>
                                                  <a:cxn ang="T11">
                                                    <a:pos x="T6" y="T7"/>
                                                  </a:cxn>
                                                </a:cxnLst>
                                                <a:rect l="T12" t="T13" r="T14" b="T15"/>
                                                <a:pathLst>
                                                  <a:path w="435" h="116">
                                                    <a:moveTo>
                                                      <a:pt x="0" y="0"/>
                                                    </a:moveTo>
                                                    <a:lnTo>
                                                      <a:pt x="435" y="90"/>
                                                    </a:lnTo>
                                                    <a:lnTo>
                                                      <a:pt x="432" y="116"/>
                                                    </a:lnTo>
                                                    <a:lnTo>
                                                      <a:pt x="4" y="13"/>
                                                    </a:lnTo>
                                                  </a:path>
                                                </a:pathLst>
                                              </a:custGeom>
                                              <a:solidFill>
                                                <a:srgbClr val="000000"/>
                                              </a:solidFill>
                                              <a:ln>
                                                <a:noFill/>
                                              </a:ln>
                                              <a:extLst>
                                                <a:ext uri="{91240B29-F687-4F45-9708-019B960494DF}">
                                                  <a14:hiddenLine xmlns:a14="http://schemas.microsoft.com/office/drawing/2010/main" w="3810">
                                                    <a:solidFill>
                                                      <a:srgbClr val="000000"/>
                                                    </a:solidFill>
                                                    <a:round/>
                                                    <a:headEnd/>
                                                    <a:tailEnd/>
                                                  </a14:hiddenLine>
                                                </a:ext>
                                              </a:extLst>
                                            </p:spPr>
                                            <p:txBody>
                                              <a:bodyPr/>
                                              <a:lstStyle>
                                                <a:lvl1pPr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1pPr>
                                                <a:lvl2pPr marL="742950" indent="-28575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2pPr>
                                                <a:lvl3pPr marL="11430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3pPr>
                                                <a:lvl4pPr marL="16002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4pPr>
                                                <a:lvl5pPr marL="2057400" indent="-228600" eaLnBrk="0" hangingPunct="0"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5pPr>
                                                <a:lvl6pPr marL="25146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6pPr>
                                                <a:lvl7pPr marL="29718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7pPr>
                                                <a:lvl8pPr marL="34290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8pPr>
                                                <a:lvl9pPr marL="3886200" indent="-228600" eaLnBrk="0" fontAlgn="base" hangingPunct="0">
                                                  <a:spcBef>
                                                    <a:spcPct val="0"/>
                                                  </a:spcBef>
                                                  <a:spcAft>
                                                    <a:spcPct val="0"/>
                                                  </a:spcAft>
                                                  <a:defRPr kumimoji="1" sz="2400">
                                                    <a:solidFill>
                                                      <a:schemeClr val="tx1"/>
                                                    </a:solidFill>
                                                    <a:latin typeface="굴림" pitchFamily="50" charset="-127"/>
                                                    <a:ea typeface="굴림" pitchFamily="50" charset="-127"/>
                                                  </a:defRPr>
                                                </a:lvl9pPr>
                                              </a:lstStyle>
                                              <a:p>
                                                <a:pPr eaLnBrk="1" hangingPunct="1"/>
                                                <a:endParaRPr lang="ko-KR" altLang="en-US"/>
                                              </a:p>
                                            </p:txBody>
                                          </p:sp>
                                          <p:grpSp>
                                            <p:nvGrpSpPr>
                                              <p:cNvPr id="20569" name="Group 413"/>
                                              <p:cNvGrpSpPr>
                                                <a:grpSpLocks/>
                                              </p:cNvGrpSpPr>
                                              <p:nvPr/>
                                            </p:nvGrpSpPr>
                                            <p:grpSpPr bwMode="auto">
                                              <a:xfrm>
                                                <a:off x="53" y="127"/>
                                                <a:ext cx="447" cy="430"/>
                                                <a:chOff x="53" y="127"/>
                                                <a:chExt cx="447" cy="430"/>
                                              </a:xfrm>
                                            </p:grpSpPr>
                                            <p:sp>
                                              <p:nvSpPr>
                                                <p:cNvPr id="20570" name="Rectangle 414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74" y="132"/>
                                                  <a:ext cx="13" cy="424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404440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571" name="Rectangle 415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74" y="127"/>
                                                  <a:ext cx="445" cy="87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404440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572" name="Rectangle 416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1213" y="222"/>
                                                  <a:ext cx="13" cy="424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B8B8B8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  <p:sp>
                                              <p:nvSpPr>
                                                <p:cNvPr id="20573" name="Rectangle 417"/>
                                                <p:cNvSpPr>
                                                  <a:spLocks noChangeArrowheads="1"/>
                                                </p:cNvSpPr>
                                                <p:nvPr/>
                                              </p:nvSpPr>
                                              <p:spPr bwMode="auto">
                                                <a:xfrm>
                                                  <a:off x="786" y="545"/>
                                                  <a:ext cx="442" cy="111"/>
                                                </a:xfrm>
                                                <a:prstGeom prst="rect">
                                                  <a:avLst/>
                                                </a:prstGeom>
                                                <a:solidFill>
                                                  <a:srgbClr val="B8B8B8"/>
                                                </a:solidFill>
                                                <a:ln>
                                                  <a:noFill/>
                                                </a:ln>
                                                <a:extLst>
                                                  <a:ext uri="{91240B29-F687-4F45-9708-019B960494DF}">
                                                    <a14:hiddenLine xmlns:a14="http://schemas.microsoft.com/office/drawing/2010/main" w="3810">
                                                      <a:solidFill>
                                                        <a:srgbClr val="000000"/>
                                                      </a:solidFill>
                                                      <a:miter lim="800000"/>
                                                      <a:headEnd/>
                                                      <a:tailEnd/>
                                                    </a14:hiddenLine>
                                                  </a:ext>
                                                </a:extLst>
                                              </p:spPr>
                                              <p:txBody>
                                                <a:bodyPr/>
                                                <a:lstStyle>
                                                  <a:lvl1pPr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1pPr>
                                                  <a:lvl2pPr marL="742950" indent="-28575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2pPr>
                                                  <a:lvl3pPr marL="11430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3pPr>
                                                  <a:lvl4pPr marL="16002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4pPr>
                                                  <a:lvl5pPr marL="2057400" indent="-228600" eaLnBrk="0" hangingPunct="0"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5pPr>
                                                  <a:lvl6pPr marL="25146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6pPr>
                                                  <a:lvl7pPr marL="29718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7pPr>
                                                  <a:lvl8pPr marL="34290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8pPr>
                                                  <a:lvl9pPr marL="3886200" indent="-228600" eaLnBrk="0" fontAlgn="base" hangingPunct="0">
                                                    <a:spcBef>
                                                      <a:spcPct val="0"/>
                                                    </a:spcBef>
                                                    <a:spcAft>
                                                      <a:spcPct val="0"/>
                                                    </a:spcAft>
                                                    <a:defRPr kumimoji="1" sz="2400">
                                                      <a:solidFill>
                                                        <a:schemeClr val="tx1"/>
                                                      </a:solidFill>
                                                      <a:latin typeface="굴림" pitchFamily="50" charset="-127"/>
                                                      <a:ea typeface="굴림" pitchFamily="50" charset="-127"/>
                                                    </a:defRPr>
                                                  </a:lvl9pPr>
                                                </a:lstStyle>
                                                <a:p>
                                                  <a:pPr eaLnBrk="1" hangingPunct="1"/>
                                                  <a:endParaRPr lang="ko-KR" altLang="en-US"/>
                                                </a:p>
                                              </p:txBody>
                                            </p:sp>
                                          </p:grpSp>
                                        </p:grpSp>
                                      </p:grpSp>
                                    </p:grpSp>
                                  </p:grpSp>
                                </p:grpSp>
                              </p:grpSp>
                            </p:grpSp>
                          </p:grpSp>
                        </p:grpSp>
                      </p:grpSp>
                    </p:grpSp>
                  </p:grpSp>
                </p:grpSp>
              </p:grpSp>
            </p:grpSp>
          </p:grpSp>
        </p:grpSp>
      </p:grpSp>
      <p:sp>
        <p:nvSpPr>
          <p:cNvPr id="20489" name="Rectangle 418"/>
          <p:cNvSpPr>
            <a:spLocks noChangeArrowheads="1"/>
          </p:cNvSpPr>
          <p:nvPr/>
        </p:nvSpPr>
        <p:spPr bwMode="auto">
          <a:xfrm>
            <a:off x="2971800" y="2209800"/>
            <a:ext cx="10668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메시지</a:t>
            </a:r>
          </a:p>
        </p:txBody>
      </p:sp>
      <p:sp>
        <p:nvSpPr>
          <p:cNvPr id="20490" name="Text Box 422"/>
          <p:cNvSpPr txBox="1">
            <a:spLocks noChangeArrowheads="1"/>
          </p:cNvSpPr>
          <p:nvPr/>
        </p:nvSpPr>
        <p:spPr bwMode="auto">
          <a:xfrm>
            <a:off x="898525" y="1316038"/>
            <a:ext cx="2200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/>
              <a:t>1) </a:t>
            </a:r>
            <a:r>
              <a:rPr lang="ko-KR" altLang="en-US"/>
              <a:t>메시지 도청</a:t>
            </a:r>
          </a:p>
        </p:txBody>
      </p:sp>
      <p:sp>
        <p:nvSpPr>
          <p:cNvPr id="20491" name="Text Box 423"/>
          <p:cNvSpPr txBox="1">
            <a:spLocks noChangeArrowheads="1"/>
          </p:cNvSpPr>
          <p:nvPr/>
        </p:nvSpPr>
        <p:spPr bwMode="auto">
          <a:xfrm>
            <a:off x="928688" y="2928938"/>
            <a:ext cx="2200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/>
              <a:t>2) </a:t>
            </a:r>
            <a:r>
              <a:rPr lang="ko-KR" altLang="en-US"/>
              <a:t>메시지 변조</a:t>
            </a:r>
          </a:p>
        </p:txBody>
      </p:sp>
      <p:sp>
        <p:nvSpPr>
          <p:cNvPr id="20492" name="Text Box 424"/>
          <p:cNvSpPr txBox="1">
            <a:spLocks noChangeArrowheads="1"/>
          </p:cNvSpPr>
          <p:nvPr/>
        </p:nvSpPr>
        <p:spPr bwMode="auto">
          <a:xfrm>
            <a:off x="898525" y="4668838"/>
            <a:ext cx="22002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/>
              <a:t>3) </a:t>
            </a:r>
            <a:r>
              <a:rPr lang="ko-KR" altLang="en-US"/>
              <a:t>메시지 위조</a:t>
            </a:r>
          </a:p>
        </p:txBody>
      </p:sp>
      <p:sp>
        <p:nvSpPr>
          <p:cNvPr id="20493" name="Rectangle 425"/>
          <p:cNvSpPr>
            <a:spLocks noChangeArrowheads="1"/>
          </p:cNvSpPr>
          <p:nvPr/>
        </p:nvSpPr>
        <p:spPr bwMode="auto">
          <a:xfrm>
            <a:off x="4000500" y="3929063"/>
            <a:ext cx="13716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 sz="1600"/>
              <a:t>변경된 메시지</a:t>
            </a:r>
          </a:p>
        </p:txBody>
      </p:sp>
      <p:sp>
        <p:nvSpPr>
          <p:cNvPr id="20494" name="Text Box 427"/>
          <p:cNvSpPr txBox="1">
            <a:spLocks noChangeArrowheads="1"/>
          </p:cNvSpPr>
          <p:nvPr/>
        </p:nvSpPr>
        <p:spPr bwMode="auto">
          <a:xfrm>
            <a:off x="3870325" y="2535238"/>
            <a:ext cx="9683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제</a:t>
            </a:r>
            <a:r>
              <a:rPr lang="en-US" altLang="ko-KR"/>
              <a:t>3</a:t>
            </a:r>
            <a:r>
              <a:rPr lang="ko-KR" altLang="en-US"/>
              <a:t>자</a:t>
            </a:r>
          </a:p>
        </p:txBody>
      </p:sp>
      <p:sp>
        <p:nvSpPr>
          <p:cNvPr id="20495" name="Text Box 428"/>
          <p:cNvSpPr txBox="1">
            <a:spLocks noChangeArrowheads="1"/>
          </p:cNvSpPr>
          <p:nvPr/>
        </p:nvSpPr>
        <p:spPr bwMode="auto">
          <a:xfrm flipH="1">
            <a:off x="2428875" y="6143625"/>
            <a:ext cx="100806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ko-KR" altLang="en-US"/>
              <a:t>제</a:t>
            </a:r>
            <a:r>
              <a:rPr lang="en-US" altLang="ko-KR"/>
              <a:t>3</a:t>
            </a:r>
            <a:r>
              <a:rPr lang="ko-KR" altLang="en-US"/>
              <a:t>자</a:t>
            </a:r>
          </a:p>
        </p:txBody>
      </p:sp>
      <p:cxnSp>
        <p:nvCxnSpPr>
          <p:cNvPr id="20496" name="AutoShape 429"/>
          <p:cNvCxnSpPr>
            <a:cxnSpLocks noChangeShapeType="1"/>
            <a:stCxn id="20886" idx="1"/>
            <a:endCxn id="20489" idx="1"/>
          </p:cNvCxnSpPr>
          <p:nvPr/>
        </p:nvCxnSpPr>
        <p:spPr bwMode="auto">
          <a:xfrm flipV="1">
            <a:off x="2117725" y="2400300"/>
            <a:ext cx="854075" cy="3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497" name="AutoShape 430"/>
          <p:cNvCxnSpPr>
            <a:cxnSpLocks noChangeShapeType="1"/>
            <a:stCxn id="20489" idx="3"/>
            <a:endCxn id="20678" idx="12"/>
          </p:cNvCxnSpPr>
          <p:nvPr/>
        </p:nvCxnSpPr>
        <p:spPr bwMode="auto">
          <a:xfrm>
            <a:off x="4038600" y="2400300"/>
            <a:ext cx="1601788" cy="47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498" name="Freeform 433"/>
          <p:cNvSpPr>
            <a:spLocks/>
          </p:cNvSpPr>
          <p:nvPr/>
        </p:nvSpPr>
        <p:spPr bwMode="auto">
          <a:xfrm>
            <a:off x="3214688" y="2571750"/>
            <a:ext cx="1143000" cy="428625"/>
          </a:xfrm>
          <a:custGeom>
            <a:avLst/>
            <a:gdLst>
              <a:gd name="T0" fmla="*/ 0 w 384"/>
              <a:gd name="T1" fmla="*/ 0 h 264"/>
              <a:gd name="T2" fmla="*/ 285752 w 384"/>
              <a:gd name="T3" fmla="*/ 389662 h 264"/>
              <a:gd name="T4" fmla="*/ 1143008 w 384"/>
              <a:gd name="T5" fmla="*/ 233797 h 264"/>
              <a:gd name="T6" fmla="*/ 0 60000 65536"/>
              <a:gd name="T7" fmla="*/ 0 60000 65536"/>
              <a:gd name="T8" fmla="*/ 0 60000 65536"/>
              <a:gd name="T9" fmla="*/ 0 w 384"/>
              <a:gd name="T10" fmla="*/ 0 h 264"/>
              <a:gd name="T11" fmla="*/ 384 w 384"/>
              <a:gd name="T12" fmla="*/ 264 h 26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84" h="264">
                <a:moveTo>
                  <a:pt x="0" y="0"/>
                </a:moveTo>
                <a:cubicBezTo>
                  <a:pt x="16" y="108"/>
                  <a:pt x="32" y="216"/>
                  <a:pt x="96" y="240"/>
                </a:cubicBezTo>
                <a:cubicBezTo>
                  <a:pt x="160" y="264"/>
                  <a:pt x="328" y="160"/>
                  <a:pt x="384" y="14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cxnSp>
        <p:nvCxnSpPr>
          <p:cNvPr id="20499" name="AutoShape 434"/>
          <p:cNvCxnSpPr>
            <a:cxnSpLocks noChangeShapeType="1"/>
            <a:stCxn id="20818" idx="1"/>
          </p:cNvCxnSpPr>
          <p:nvPr/>
        </p:nvCxnSpPr>
        <p:spPr bwMode="auto">
          <a:xfrm>
            <a:off x="2036763" y="4154488"/>
            <a:ext cx="820737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0" name="AutoShape 436"/>
          <p:cNvCxnSpPr>
            <a:cxnSpLocks noChangeShapeType="1"/>
            <a:endCxn id="20503" idx="1"/>
          </p:cNvCxnSpPr>
          <p:nvPr/>
        </p:nvCxnSpPr>
        <p:spPr bwMode="auto">
          <a:xfrm rot="5400000" flipH="1" flipV="1">
            <a:off x="2363788" y="5864225"/>
            <a:ext cx="558800" cy="285750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1" name="AutoShape 438"/>
          <p:cNvCxnSpPr>
            <a:cxnSpLocks noChangeShapeType="1"/>
            <a:stCxn id="20493" idx="3"/>
            <a:endCxn id="20746" idx="12"/>
          </p:cNvCxnSpPr>
          <p:nvPr/>
        </p:nvCxnSpPr>
        <p:spPr bwMode="auto">
          <a:xfrm>
            <a:off x="5372100" y="4119563"/>
            <a:ext cx="3460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0502" name="AutoShape 439"/>
          <p:cNvCxnSpPr>
            <a:cxnSpLocks noChangeShapeType="1"/>
            <a:endCxn id="20493" idx="2"/>
          </p:cNvCxnSpPr>
          <p:nvPr/>
        </p:nvCxnSpPr>
        <p:spPr bwMode="auto">
          <a:xfrm rot="16200000" flipH="1">
            <a:off x="3893344" y="3517107"/>
            <a:ext cx="38100" cy="1547812"/>
          </a:xfrm>
          <a:prstGeom prst="bentConnector3">
            <a:avLst>
              <a:gd name="adj1" fmla="val 699764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0503" name="Rectangle 420"/>
          <p:cNvSpPr>
            <a:spLocks noChangeArrowheads="1"/>
          </p:cNvSpPr>
          <p:nvPr/>
        </p:nvSpPr>
        <p:spPr bwMode="auto">
          <a:xfrm>
            <a:off x="2786063" y="5500688"/>
            <a:ext cx="1857375" cy="45243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위조된 메시지</a:t>
            </a:r>
          </a:p>
        </p:txBody>
      </p:sp>
      <p:sp>
        <p:nvSpPr>
          <p:cNvPr id="20504" name="Rectangle 421"/>
          <p:cNvSpPr>
            <a:spLocks noChangeArrowheads="1"/>
          </p:cNvSpPr>
          <p:nvPr/>
        </p:nvSpPr>
        <p:spPr bwMode="auto">
          <a:xfrm>
            <a:off x="2857500" y="3929063"/>
            <a:ext cx="10668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ko-KR" altLang="en-US"/>
              <a:t>메시지</a:t>
            </a:r>
          </a:p>
        </p:txBody>
      </p:sp>
      <p:cxnSp>
        <p:nvCxnSpPr>
          <p:cNvPr id="20505" name="AutoShape 435"/>
          <p:cNvCxnSpPr>
            <a:cxnSpLocks noChangeShapeType="1"/>
            <a:stCxn id="20503" idx="3"/>
          </p:cNvCxnSpPr>
          <p:nvPr/>
        </p:nvCxnSpPr>
        <p:spPr bwMode="auto">
          <a:xfrm flipV="1">
            <a:off x="4643438" y="5726113"/>
            <a:ext cx="1035050" cy="15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066800"/>
            <a:ext cx="77724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mtClean="0"/>
              <a:t>4) </a:t>
            </a:r>
            <a:r>
              <a:rPr lang="ko-KR" altLang="en-US" smtClean="0"/>
              <a:t>메시지 송수신 부인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ko-KR" altLang="en-US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ko-KR" smtClean="0"/>
              <a:t>5) </a:t>
            </a:r>
            <a:r>
              <a:rPr lang="ko-KR" altLang="en-US" smtClean="0"/>
              <a:t>불법적인 시스템 접근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mtClean="0"/>
              <a:t>    </a:t>
            </a:r>
            <a:r>
              <a:rPr lang="en-US" altLang="ko-KR" smtClean="0"/>
              <a:t>1&gt; </a:t>
            </a:r>
            <a:r>
              <a:rPr lang="ko-KR" altLang="en-US" smtClean="0"/>
              <a:t>메시지의 기밀성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mtClean="0"/>
              <a:t>    </a:t>
            </a:r>
            <a:r>
              <a:rPr lang="en-US" altLang="ko-KR" smtClean="0"/>
              <a:t>2&gt; </a:t>
            </a:r>
            <a:r>
              <a:rPr lang="ko-KR" altLang="en-US" smtClean="0"/>
              <a:t>메시지의 무결성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mtClean="0"/>
              <a:t>    </a:t>
            </a:r>
            <a:r>
              <a:rPr lang="en-US" altLang="ko-KR" smtClean="0"/>
              <a:t>3&gt; </a:t>
            </a:r>
            <a:r>
              <a:rPr lang="ko-KR" altLang="en-US" smtClean="0"/>
              <a:t>인증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mtClean="0"/>
              <a:t>    </a:t>
            </a:r>
            <a:r>
              <a:rPr lang="en-US" altLang="ko-KR" smtClean="0"/>
              <a:t>4&gt; </a:t>
            </a:r>
            <a:r>
              <a:rPr lang="ko-KR" altLang="en-US" smtClean="0"/>
              <a:t>부인봉쇄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ko-KR" altLang="en-US" smtClean="0"/>
              <a:t>    </a:t>
            </a:r>
            <a:r>
              <a:rPr lang="en-US" altLang="ko-KR" smtClean="0"/>
              <a:t>5&gt; </a:t>
            </a:r>
            <a:r>
              <a:rPr lang="ko-KR" altLang="en-US" smtClean="0"/>
              <a:t>접근제어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제목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19150"/>
          </a:xfrm>
        </p:spPr>
        <p:txBody>
          <a:bodyPr>
            <a:normAutofit fontScale="90000"/>
          </a:bodyPr>
          <a:lstStyle/>
          <a:p>
            <a:r>
              <a:rPr lang="en-US" altLang="ko-KR" smtClean="0"/>
              <a:t/>
            </a:r>
            <a:br>
              <a:rPr lang="en-US" altLang="ko-KR" smtClean="0"/>
            </a:br>
            <a:r>
              <a:rPr lang="ko-KR" altLang="en-US" smtClean="0"/>
              <a:t>인터넷의 취약점</a:t>
            </a:r>
            <a:br>
              <a:rPr lang="ko-KR" altLang="en-US" smtClean="0"/>
            </a:br>
            <a:endParaRPr lang="ko-KR" altLang="en-US" smtClean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642938" y="2087563"/>
          <a:ext cx="7929562" cy="4270373"/>
        </p:xfrm>
        <a:graphic>
          <a:graphicData uri="http://schemas.openxmlformats.org/drawingml/2006/table">
            <a:tbl>
              <a:tblPr/>
              <a:tblGrid>
                <a:gridCol w="2734183"/>
                <a:gridCol w="5195379"/>
              </a:tblGrid>
              <a:tr h="620286">
                <a:tc>
                  <a:txBody>
                    <a:bodyPr/>
                    <a:lstStyle/>
                    <a:p>
                      <a:r>
                        <a:rPr lang="ko-KR" altLang="en-US" sz="1800" dirty="0">
                          <a:latin typeface="-윤고딕130"/>
                        </a:rPr>
                        <a:t>보안 서비스</a:t>
                      </a:r>
                      <a:endParaRPr lang="ko-KR" altLang="en-US" sz="1800" dirty="0"/>
                    </a:p>
                  </a:txBody>
                  <a:tcPr marL="17907" marR="17907" marT="17905" marB="1790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800">
                          <a:latin typeface="-윤고딕130"/>
                        </a:rPr>
                        <a:t>위험 요소</a:t>
                      </a:r>
                      <a:endParaRPr lang="ko-KR" altLang="en-US" sz="1800"/>
                    </a:p>
                  </a:txBody>
                  <a:tcPr marL="17907" marR="17907" marT="17905" marB="1790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D6D6"/>
                    </a:solidFill>
                  </a:tcPr>
                </a:tc>
              </a:tr>
              <a:tr h="620286">
                <a:tc>
                  <a:txBody>
                    <a:bodyPr/>
                    <a:lstStyle/>
                    <a:p>
                      <a:r>
                        <a:rPr lang="ko-KR" altLang="en-US" sz="1800">
                          <a:latin typeface="-윤명조120"/>
                        </a:rPr>
                        <a:t>기밀성</a:t>
                      </a:r>
                      <a:endParaRPr lang="ko-KR" altLang="en-US" sz="1800"/>
                    </a:p>
                  </a:txBody>
                  <a:tcPr marL="17907" marR="17907" marT="17905" marB="1790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800">
                          <a:ea typeface="-윤명조120"/>
                        </a:rPr>
                        <a:t>메시지 도청</a:t>
                      </a:r>
                      <a:endParaRPr lang="ko-KR" altLang="en-US" sz="1800"/>
                    </a:p>
                  </a:txBody>
                  <a:tcPr marL="17907" marR="17907" marT="17905" marB="1790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286">
                <a:tc>
                  <a:txBody>
                    <a:bodyPr/>
                    <a:lstStyle/>
                    <a:p>
                      <a:r>
                        <a:rPr lang="ko-KR" altLang="en-US" sz="1800">
                          <a:latin typeface="-윤명조120"/>
                        </a:rPr>
                        <a:t>무결성</a:t>
                      </a:r>
                      <a:endParaRPr lang="ko-KR" altLang="en-US" sz="1800"/>
                    </a:p>
                  </a:txBody>
                  <a:tcPr marL="17907" marR="17907" marT="17905" marB="1790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800">
                          <a:ea typeface="-윤명조120"/>
                        </a:rPr>
                        <a:t>메시지 변조</a:t>
                      </a:r>
                      <a:endParaRPr lang="ko-KR" altLang="en-US" sz="1800"/>
                    </a:p>
                  </a:txBody>
                  <a:tcPr marL="17907" marR="17907" marT="17905" marB="1790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286">
                <a:tc>
                  <a:txBody>
                    <a:bodyPr/>
                    <a:lstStyle/>
                    <a:p>
                      <a:r>
                        <a:rPr lang="ko-KR" altLang="en-US" sz="1800">
                          <a:latin typeface="-윤명조120"/>
                        </a:rPr>
                        <a:t>인증</a:t>
                      </a:r>
                      <a:endParaRPr lang="ko-KR" altLang="en-US" sz="1800"/>
                    </a:p>
                  </a:txBody>
                  <a:tcPr marL="17907" marR="17907" marT="17905" marB="1790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800">
                          <a:ea typeface="-윤명조120"/>
                        </a:rPr>
                        <a:t>메시지의 위조</a:t>
                      </a:r>
                      <a:endParaRPr lang="ko-KR" altLang="en-US" sz="1800"/>
                    </a:p>
                  </a:txBody>
                  <a:tcPr marL="17907" marR="17907" marT="17905" marB="1790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0286">
                <a:tc>
                  <a:txBody>
                    <a:bodyPr/>
                    <a:lstStyle/>
                    <a:p>
                      <a:r>
                        <a:rPr lang="ko-KR" altLang="en-US" sz="1800">
                          <a:latin typeface="-윤명조120"/>
                        </a:rPr>
                        <a:t>부인 봉쇄</a:t>
                      </a:r>
                      <a:endParaRPr lang="ko-KR" altLang="en-US" sz="1800"/>
                    </a:p>
                  </a:txBody>
                  <a:tcPr marL="17907" marR="17907" marT="17905" marB="1790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800">
                          <a:ea typeface="-윤명조120"/>
                        </a:rPr>
                        <a:t>메시지 송신 및 수신 부인</a:t>
                      </a:r>
                      <a:endParaRPr lang="ko-KR" altLang="en-US" sz="1800"/>
                    </a:p>
                  </a:txBody>
                  <a:tcPr marL="17907" marR="17907" marT="17905" marB="1790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8943">
                <a:tc>
                  <a:txBody>
                    <a:bodyPr/>
                    <a:lstStyle/>
                    <a:p>
                      <a:r>
                        <a:rPr lang="ko-KR" altLang="en-US" sz="1800">
                          <a:latin typeface="-윤명조120"/>
                        </a:rPr>
                        <a:t>접근 제어</a:t>
                      </a:r>
                      <a:endParaRPr lang="ko-KR" altLang="en-US" sz="1800"/>
                    </a:p>
                  </a:txBody>
                  <a:tcPr marL="17907" marR="17907" marT="17905" marB="17905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ko-KR" altLang="en-US" sz="1800" dirty="0">
                          <a:ea typeface="-윤명조120"/>
                        </a:rPr>
                        <a:t>불법적인 서비스 및 정보 이용</a:t>
                      </a:r>
                      <a:endParaRPr lang="ko-KR" altLang="en-US" sz="1800" dirty="0"/>
                    </a:p>
                    <a:p>
                      <a:r>
                        <a:rPr lang="ko-KR" altLang="en-US" sz="1800" dirty="0">
                          <a:ea typeface="-윤명조120"/>
                        </a:rPr>
                        <a:t>서버 및 클라이언트 시스템 파괴</a:t>
                      </a:r>
                      <a:endParaRPr lang="ko-KR" altLang="en-US" sz="1800" dirty="0"/>
                    </a:p>
                  </a:txBody>
                  <a:tcPr marL="17907" marR="17907" marT="17905" marB="17905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2552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ko-KR" sz="3600" dirty="0" smtClean="0"/>
              <a:t>4. </a:t>
            </a:r>
            <a:r>
              <a:rPr lang="ko-KR" altLang="en-US" sz="3600" dirty="0" smtClean="0"/>
              <a:t>암호</a:t>
            </a:r>
            <a:endParaRPr lang="ko-KR" altLang="en-US" sz="3600" dirty="0" smtClean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524000"/>
            <a:ext cx="7772400" cy="4572000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z="2000" smtClean="0"/>
              <a:t>암호의 개요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000" smtClean="0"/>
              <a:t>      암호는 고대 수학자들에 의해 연구되어 수천 년에 걸친 역사를 가지고 있으며</a:t>
            </a:r>
            <a:r>
              <a:rPr lang="en-US" altLang="ko-KR" sz="2000" smtClean="0"/>
              <a:t>, </a:t>
            </a:r>
            <a:r>
              <a:rPr lang="ko-KR" altLang="en-US" sz="2000" smtClean="0"/>
              <a:t>암호학</a:t>
            </a:r>
            <a:r>
              <a:rPr lang="en-US" altLang="ko-KR" sz="2000" smtClean="0"/>
              <a:t>(Cryptology)</a:t>
            </a:r>
            <a:r>
              <a:rPr lang="ko-KR" altLang="en-US" sz="2000" smtClean="0"/>
              <a:t>은 </a:t>
            </a:r>
            <a:r>
              <a:rPr lang="en-US" altLang="ko-KR" sz="2000" smtClean="0"/>
              <a:t>'</a:t>
            </a:r>
            <a:r>
              <a:rPr lang="ko-KR" altLang="en-US" sz="2000" smtClean="0"/>
              <a:t>무덤처럼 지하에 무엇인가를 숨겨두다</a:t>
            </a:r>
            <a:r>
              <a:rPr lang="ko-KR" altLang="en-US" sz="2000" smtClean="0">
                <a:latin typeface="Times New Roman" pitchFamily="18" charset="0"/>
              </a:rPr>
              <a:t>’</a:t>
            </a:r>
            <a:r>
              <a:rPr lang="ko-KR" altLang="en-US" sz="2000" smtClean="0"/>
              <a:t>의 뜻을 가진 </a:t>
            </a:r>
            <a:r>
              <a:rPr lang="ko-KR" altLang="en-US" sz="2000" smtClean="0">
                <a:latin typeface="Times New Roman" pitchFamily="18" charset="0"/>
              </a:rPr>
              <a:t>‘</a:t>
            </a:r>
            <a:r>
              <a:rPr lang="en-US" altLang="ko-KR" sz="2000" smtClean="0"/>
              <a:t>Crypt</a:t>
            </a:r>
            <a:r>
              <a:rPr lang="en-US" altLang="ko-KR" sz="2000" smtClean="0">
                <a:latin typeface="Times New Roman" pitchFamily="18" charset="0"/>
              </a:rPr>
              <a:t>’</a:t>
            </a:r>
            <a:r>
              <a:rPr lang="ko-KR" altLang="en-US" sz="2000" smtClean="0"/>
              <a:t>와 </a:t>
            </a:r>
            <a:r>
              <a:rPr lang="ko-KR" altLang="en-US" sz="2000" smtClean="0">
                <a:latin typeface="Times New Roman" pitchFamily="18" charset="0"/>
              </a:rPr>
              <a:t>‘</a:t>
            </a:r>
            <a:r>
              <a:rPr lang="ko-KR" altLang="en-US" sz="2000" smtClean="0"/>
              <a:t>학문</a:t>
            </a:r>
            <a:r>
              <a:rPr lang="ko-KR" altLang="en-US" sz="2000" smtClean="0">
                <a:latin typeface="Times New Roman" pitchFamily="18" charset="0"/>
              </a:rPr>
              <a:t>’</a:t>
            </a:r>
            <a:r>
              <a:rPr lang="ko-KR" altLang="en-US" sz="2000" smtClean="0"/>
              <a:t>의 뜻을 가진 </a:t>
            </a:r>
            <a:r>
              <a:rPr lang="ko-KR" altLang="en-US" sz="2000" smtClean="0">
                <a:latin typeface="Times New Roman" pitchFamily="18" charset="0"/>
              </a:rPr>
              <a:t>‘</a:t>
            </a:r>
            <a:r>
              <a:rPr lang="en-US" altLang="ko-KR" sz="2000" smtClean="0"/>
              <a:t>Logy</a:t>
            </a:r>
            <a:r>
              <a:rPr lang="en-US" altLang="ko-KR" sz="2000" smtClean="0">
                <a:latin typeface="Times New Roman" pitchFamily="18" charset="0"/>
              </a:rPr>
              <a:t>’</a:t>
            </a:r>
            <a:r>
              <a:rPr lang="ko-KR" altLang="en-US" sz="2000" smtClean="0"/>
              <a:t>의 결합으로 만들어 졌다</a:t>
            </a:r>
            <a:r>
              <a:rPr lang="en-US" altLang="ko-KR" sz="2000" smtClean="0"/>
              <a:t>.</a:t>
            </a:r>
          </a:p>
          <a:p>
            <a:pPr marL="609600" indent="-609600" eaLnBrk="1" hangingPunct="1">
              <a:buFontTx/>
              <a:buAutoNum type="arabicParenBoth" startAt="2"/>
            </a:pPr>
            <a:r>
              <a:rPr lang="ko-KR" altLang="en-US" sz="2000" smtClean="0"/>
              <a:t>암호기술 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000" smtClean="0"/>
              <a:t>      암호기술을 사용하면 암호문은 복호 키를 모르고서는 아무도 쉽게 복호화할 수 없으므로 안전한 정보시스템의 첫째 요건인 자료의 비밀성을 유지할 수 있으며</a:t>
            </a:r>
            <a:r>
              <a:rPr lang="en-US" altLang="ko-KR" sz="2000" smtClean="0"/>
              <a:t>, </a:t>
            </a:r>
            <a:r>
              <a:rPr lang="ko-KR" altLang="en-US" sz="2000" smtClean="0"/>
              <a:t>암호화 시켜서 자료를 저장하거나 유통시킨다면 암호 키를 모르는 사람은 멋대로 암호문을 만들 수 없으므로 수신된 정보의 무결성을 보장할 수 있고</a:t>
            </a:r>
            <a:r>
              <a:rPr lang="en-US" altLang="ko-KR" sz="2000" smtClean="0"/>
              <a:t>, </a:t>
            </a:r>
            <a:r>
              <a:rPr lang="ko-KR" altLang="en-US" sz="2000" smtClean="0"/>
              <a:t>동시에 암</a:t>
            </a:r>
            <a:r>
              <a:rPr lang="en-US" altLang="ko-KR" sz="2000" smtClean="0"/>
              <a:t>.</a:t>
            </a:r>
            <a:r>
              <a:rPr lang="ko-KR" altLang="en-US" sz="2000" smtClean="0"/>
              <a:t>복호 키를 알고있는 자만이 암</a:t>
            </a:r>
            <a:r>
              <a:rPr lang="en-US" altLang="ko-KR" sz="2000" smtClean="0"/>
              <a:t>.</a:t>
            </a:r>
            <a:r>
              <a:rPr lang="ko-KR" altLang="en-US" sz="2000" smtClean="0"/>
              <a:t>복호화를 함으로써 송</a:t>
            </a:r>
            <a:r>
              <a:rPr lang="en-US" altLang="ko-KR" sz="2000" smtClean="0"/>
              <a:t>.</a:t>
            </a:r>
            <a:r>
              <a:rPr lang="ko-KR" altLang="en-US" sz="2000" smtClean="0"/>
              <a:t>수신자가 서로 상대방을 확인할 수 있는 인증성을 제공해 주는 것이다</a:t>
            </a:r>
            <a:r>
              <a:rPr lang="en-US" altLang="ko-KR" sz="20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ko-KR" sz="3600" smtClean="0"/>
              <a:t>(3) </a:t>
            </a:r>
            <a:r>
              <a:rPr lang="ko-KR" altLang="en-US" sz="3600" smtClean="0"/>
              <a:t>암호학의 역사와 발전과정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00200"/>
            <a:ext cx="7772400" cy="46482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ko-KR" altLang="en-US" sz="2400" smtClean="0"/>
              <a:t>가장 오래된 암호문은 기원전 </a:t>
            </a:r>
            <a:r>
              <a:rPr lang="en-US" altLang="ko-KR" sz="2400" smtClean="0"/>
              <a:t>450</a:t>
            </a:r>
            <a:r>
              <a:rPr lang="ko-KR" altLang="en-US" sz="2400" smtClean="0"/>
              <a:t>년경에 이미 사용됨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최초의 암호방식 </a:t>
            </a:r>
            <a:r>
              <a:rPr lang="en-US" altLang="ko-KR" sz="2400" smtClean="0">
                <a:latin typeface="Times New Roman" pitchFamily="18" charset="0"/>
              </a:rPr>
              <a:t>–</a:t>
            </a:r>
            <a:r>
              <a:rPr lang="en-US" altLang="ko-KR" sz="2400" smtClean="0"/>
              <a:t> </a:t>
            </a:r>
            <a:r>
              <a:rPr lang="ko-KR" altLang="en-US" sz="2400" smtClean="0"/>
              <a:t>시이저 암호 </a:t>
            </a:r>
            <a:r>
              <a:rPr lang="en-US" altLang="ko-KR" sz="2400" smtClean="0"/>
              <a:t>(Caesar Cipher)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암호학 발달과정의 </a:t>
            </a:r>
            <a:r>
              <a:rPr lang="en-US" altLang="ko-KR" sz="2400" smtClean="0"/>
              <a:t>3</a:t>
            </a:r>
            <a:r>
              <a:rPr lang="ko-KR" altLang="en-US" sz="2400" smtClean="0"/>
              <a:t>단계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제</a:t>
            </a:r>
            <a:r>
              <a:rPr lang="en-US" altLang="ko-KR" sz="2400" smtClean="0"/>
              <a:t>1</a:t>
            </a:r>
            <a:r>
              <a:rPr lang="ko-KR" altLang="en-US" sz="2400" smtClean="0"/>
              <a:t>단계 </a:t>
            </a:r>
            <a:r>
              <a:rPr lang="en-US" altLang="ko-KR" sz="2400" smtClean="0"/>
              <a:t>: </a:t>
            </a:r>
            <a:r>
              <a:rPr lang="ko-KR" altLang="en-US" sz="2400" smtClean="0"/>
              <a:t>고대로부터 </a:t>
            </a:r>
            <a:r>
              <a:rPr lang="en-US" altLang="ko-KR" sz="2400" smtClean="0"/>
              <a:t>19</a:t>
            </a:r>
            <a:r>
              <a:rPr lang="ko-KR" altLang="en-US" sz="2400" smtClean="0"/>
              <a:t>세기 말까지로서 단순한 문자치환방식이 주로 사용되었던 시대이다</a:t>
            </a:r>
            <a:r>
              <a:rPr lang="en-US" altLang="ko-KR" sz="2400" smtClean="0"/>
              <a:t>.</a:t>
            </a:r>
          </a:p>
          <a:p>
            <a:pPr eaLnBrk="1" hangingPunct="1">
              <a:buFontTx/>
              <a:buNone/>
            </a:pPr>
            <a:r>
              <a:rPr lang="en-US" altLang="ko-KR" sz="2400" smtClean="0"/>
              <a:t>    - </a:t>
            </a:r>
            <a:r>
              <a:rPr lang="ko-KR" altLang="en-US" sz="2400" smtClean="0"/>
              <a:t>시이저암호</a:t>
            </a:r>
            <a:r>
              <a:rPr lang="en-US" altLang="ko-KR" sz="2400" smtClean="0"/>
              <a:t>, </a:t>
            </a:r>
            <a:r>
              <a:rPr lang="ko-KR" altLang="en-US" sz="2400" smtClean="0"/>
              <a:t>비게네어암호</a:t>
            </a:r>
            <a:r>
              <a:rPr lang="en-US" altLang="ko-KR" sz="2400" smtClean="0"/>
              <a:t>, </a:t>
            </a:r>
            <a:r>
              <a:rPr lang="ko-KR" altLang="en-US" sz="2400" smtClean="0"/>
              <a:t>다중문자치환 암호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제</a:t>
            </a:r>
            <a:r>
              <a:rPr lang="en-US" altLang="ko-KR" sz="2400" smtClean="0"/>
              <a:t>2</a:t>
            </a:r>
            <a:r>
              <a:rPr lang="ko-KR" altLang="en-US" sz="2400" smtClean="0"/>
              <a:t>단계 </a:t>
            </a:r>
            <a:r>
              <a:rPr lang="en-US" altLang="ko-KR" sz="2400" smtClean="0"/>
              <a:t>: 20</a:t>
            </a:r>
            <a:r>
              <a:rPr lang="ko-KR" altLang="en-US" sz="2400" smtClean="0"/>
              <a:t>세기초에서 </a:t>
            </a:r>
            <a:r>
              <a:rPr lang="en-US" altLang="ko-KR" sz="2400" smtClean="0"/>
              <a:t>40</a:t>
            </a:r>
            <a:r>
              <a:rPr lang="ko-KR" altLang="en-US" sz="2400" smtClean="0"/>
              <a:t>년대 말까지로 분류되며</a:t>
            </a:r>
            <a:r>
              <a:rPr lang="en-US" altLang="ko-KR" sz="2400" smtClean="0"/>
              <a:t>, </a:t>
            </a:r>
            <a:r>
              <a:rPr lang="ko-KR" altLang="en-US" sz="2400" smtClean="0"/>
              <a:t>복잡한 기계를 이용한 문자치환과 재배열 방식을 혼합한 방식이 주로 사용되었다</a:t>
            </a:r>
            <a:r>
              <a:rPr lang="en-US" altLang="ko-KR" sz="2400" smtClean="0"/>
              <a:t>.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제</a:t>
            </a:r>
            <a:r>
              <a:rPr lang="en-US" altLang="ko-KR" sz="2400" smtClean="0"/>
              <a:t>3</a:t>
            </a:r>
            <a:r>
              <a:rPr lang="ko-KR" altLang="en-US" sz="2400" smtClean="0"/>
              <a:t>단계 </a:t>
            </a:r>
            <a:r>
              <a:rPr lang="en-US" altLang="ko-KR" sz="2400" smtClean="0"/>
              <a:t>: 40</a:t>
            </a:r>
            <a:r>
              <a:rPr lang="ko-KR" altLang="en-US" sz="2400" smtClean="0"/>
              <a:t>년대말 부터 현재까지로서 현대암호학의 시대로 불리우고 있다</a:t>
            </a:r>
            <a:r>
              <a:rPr lang="en-US" altLang="ko-KR" sz="2400" smtClean="0"/>
              <a:t>.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(4) </a:t>
            </a:r>
            <a:r>
              <a:rPr lang="ko-KR" altLang="en-US" sz="3600" smtClean="0"/>
              <a:t>암호와 키복구 제도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00200"/>
            <a:ext cx="7772400" cy="43434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암호문의 소유자가 아닐지라도 복호 능력을 사전에 약속된 특정한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조건 하에서 허가된 사람에게 제공하는 암호시스템이 필요하다</a:t>
            </a:r>
            <a:r>
              <a:rPr lang="en-US" altLang="ko-KR" sz="2000" smtClean="0"/>
              <a:t>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이러한 기술을 키 복구</a:t>
            </a:r>
            <a:r>
              <a:rPr lang="en-US" altLang="ko-KR" sz="2000" smtClean="0"/>
              <a:t>(Key Recovery)</a:t>
            </a:r>
            <a:r>
              <a:rPr lang="ko-KR" altLang="en-US" sz="2000" smtClean="0"/>
              <a:t>기술이라 한다</a:t>
            </a:r>
            <a:r>
              <a:rPr lang="en-US" altLang="ko-KR" sz="20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000" smtClean="0"/>
              <a:t>키 위탁</a:t>
            </a:r>
            <a:r>
              <a:rPr lang="en-US" altLang="ko-KR" sz="2000" smtClean="0"/>
              <a:t>(Key Escrow)</a:t>
            </a:r>
            <a:r>
              <a:rPr lang="ko-KR" altLang="en-US" sz="2000" smtClean="0"/>
              <a:t>기술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000" smtClean="0"/>
              <a:t>키 캡슐화</a:t>
            </a:r>
            <a:r>
              <a:rPr lang="en-US" altLang="ko-KR" sz="2000" smtClean="0"/>
              <a:t>(Key Encapsulation) </a:t>
            </a:r>
            <a:r>
              <a:rPr lang="ko-KR" altLang="en-US" sz="2000" smtClean="0"/>
              <a:t>기술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000" smtClean="0"/>
              <a:t>신뢰서버</a:t>
            </a:r>
            <a:r>
              <a:rPr lang="en-US" altLang="ko-KR" sz="2000" smtClean="0"/>
              <a:t>(TTP)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000" smtClean="0"/>
              <a:t>기타 </a:t>
            </a:r>
            <a:r>
              <a:rPr lang="en-US" altLang="ko-KR" sz="2000" smtClean="0"/>
              <a:t>: Ronald L. Rivest </a:t>
            </a:r>
            <a:r>
              <a:rPr lang="ko-KR" altLang="en-US" sz="2000" smtClean="0"/>
              <a:t>등이 제안한 반투명 암호 방식 등이 있다</a:t>
            </a:r>
            <a:r>
              <a:rPr lang="en-US" altLang="ko-KR" sz="20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R"/>
            </a:pPr>
            <a:r>
              <a:rPr lang="ko-KR" altLang="en-US" sz="2000" smtClean="0"/>
              <a:t>전자서명과의 관계 </a:t>
            </a:r>
            <a:r>
              <a:rPr lang="en-US" altLang="ko-KR" sz="2000" smtClean="0"/>
              <a:t>: </a:t>
            </a:r>
            <a:r>
              <a:rPr lang="ko-KR" altLang="en-US" sz="2000" smtClean="0"/>
              <a:t>인증기관의 가장 중요한 기능은 전자서명에 사용되는 공개키를 확인하는 것인 반면</a:t>
            </a:r>
            <a:r>
              <a:rPr lang="en-US" altLang="ko-KR" sz="2000" smtClean="0"/>
              <a:t>, </a:t>
            </a:r>
            <a:r>
              <a:rPr lang="ko-KR" altLang="en-US" sz="2000" smtClean="0"/>
              <a:t>키 복구는 기밀성 유지를 위해 사용되는 키와 관련되어 있다</a:t>
            </a:r>
            <a:r>
              <a:rPr lang="en-US" altLang="ko-KR" sz="2000" smtClean="0"/>
              <a:t>. </a:t>
            </a:r>
            <a:r>
              <a:rPr lang="ko-KR" altLang="en-US" sz="2000" smtClean="0"/>
              <a:t>전자서명에 쓰이는 키가 알려지더라도 신분을 가장하거나 전자서명을 위조할 수 있을 뿐이기 때문이다</a:t>
            </a:r>
            <a:r>
              <a:rPr lang="en-US" altLang="ko-KR" sz="2000" smtClean="0"/>
              <a:t>. </a:t>
            </a:r>
            <a:r>
              <a:rPr lang="ko-KR" altLang="en-US" sz="2000" smtClean="0"/>
              <a:t>따라서 법집행 기관의 목적을 수행할 수 없다</a:t>
            </a:r>
            <a:r>
              <a:rPr lang="en-US" altLang="ko-KR" sz="2000" smtClean="0"/>
              <a:t>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9"/>
          <p:cNvSpPr>
            <a:spLocks noChangeArrowheads="1"/>
          </p:cNvSpPr>
          <p:nvPr/>
        </p:nvSpPr>
        <p:spPr bwMode="auto">
          <a:xfrm>
            <a:off x="3175" y="3235325"/>
            <a:ext cx="45370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just" eaLnBrk="1" hangingPunct="1"/>
            <a:r>
              <a:rPr lang="en-US" altLang="ko-KR" sz="1500">
                <a:solidFill>
                  <a:srgbClr val="000000"/>
                </a:solidFill>
                <a:latin typeface="Times New Roman" pitchFamily="18" charset="0"/>
                <a:ea typeface="바탕체" pitchFamily="17" charset="-127"/>
              </a:rPr>
              <a:t> </a:t>
            </a:r>
            <a:endParaRPr lang="en-US" altLang="ko-KR" sz="1000">
              <a:solidFill>
                <a:srgbClr val="000000"/>
              </a:solidFill>
              <a:ea typeface="바탕체" pitchFamily="17" charset="-127"/>
            </a:endParaRPr>
          </a:p>
          <a:p>
            <a:pPr algn="just" latinLnBrk="0"/>
            <a:endParaRPr lang="en-US" altLang="ko-KR"/>
          </a:p>
        </p:txBody>
      </p:sp>
      <p:sp>
        <p:nvSpPr>
          <p:cNvPr id="1028" name="Rectangle 10"/>
          <p:cNvSpPr>
            <a:spLocks noChangeArrowheads="1"/>
          </p:cNvSpPr>
          <p:nvPr/>
        </p:nvSpPr>
        <p:spPr bwMode="auto">
          <a:xfrm>
            <a:off x="3175" y="3921125"/>
            <a:ext cx="914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100"/>
              <a:t/>
            </a:r>
            <a:br>
              <a:rPr lang="en-US" altLang="ko-KR" sz="1100"/>
            </a:br>
            <a:endParaRPr lang="en-US" altLang="ko-KR"/>
          </a:p>
        </p:txBody>
      </p:sp>
      <p:sp>
        <p:nvSpPr>
          <p:cNvPr id="1029" name="Rectangle 12"/>
          <p:cNvSpPr>
            <a:spLocks noChangeArrowheads="1"/>
          </p:cNvSpPr>
          <p:nvPr/>
        </p:nvSpPr>
        <p:spPr bwMode="auto">
          <a:xfrm>
            <a:off x="0" y="-1089025"/>
            <a:ext cx="4473575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508000" algn="l"/>
                <a:tab pos="1016000" algn="l"/>
                <a:tab pos="1524000" algn="l"/>
                <a:tab pos="2032000" algn="l"/>
                <a:tab pos="2540000" algn="l"/>
                <a:tab pos="3048000" algn="l"/>
                <a:tab pos="3556000" algn="l"/>
                <a:tab pos="4064000" algn="l"/>
                <a:tab pos="4572000" algn="l"/>
                <a:tab pos="5080000" algn="l"/>
                <a:tab pos="5588000" algn="l"/>
                <a:tab pos="6096000" algn="l"/>
                <a:tab pos="6604000" algn="l"/>
                <a:tab pos="7112000" algn="l"/>
                <a:tab pos="7620000" algn="l"/>
                <a:tab pos="8128000" algn="l"/>
                <a:tab pos="8636000" algn="l"/>
                <a:tab pos="9144000" algn="l"/>
                <a:tab pos="9652000" algn="l"/>
                <a:tab pos="10160000" algn="l"/>
                <a:tab pos="10668000" algn="l"/>
                <a:tab pos="11176000" algn="l"/>
                <a:tab pos="11684000" algn="l"/>
                <a:tab pos="12192000" algn="l"/>
                <a:tab pos="12700000" algn="l"/>
                <a:tab pos="13208000" algn="l"/>
                <a:tab pos="13716000" algn="l"/>
                <a:tab pos="14224000" algn="l"/>
                <a:tab pos="14732000" algn="l"/>
                <a:tab pos="15240000" algn="l"/>
                <a:tab pos="15748000" algn="l"/>
              </a:tabLs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/>
            <a:r>
              <a:rPr lang="en-US" altLang="ko-KR" sz="1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r>
              <a:rPr lang="ko-KR" altLang="en-US" sz="1000">
                <a:solidFill>
                  <a:srgbClr val="000000"/>
                </a:solidFill>
                <a:ea typeface="바탕" pitchFamily="18" charset="-127"/>
              </a:rPr>
              <a:t>그림</a:t>
            </a:r>
            <a:r>
              <a:rPr lang="en-US" altLang="ko-KR" sz="1000">
                <a:solidFill>
                  <a:srgbClr val="000000"/>
                </a:solidFill>
                <a:ea typeface="바탕" pitchFamily="18" charset="-127"/>
              </a:rPr>
              <a:t>12-1&gt; Key Escrow </a:t>
            </a:r>
            <a:r>
              <a:rPr lang="ko-KR" altLang="en-US" sz="1000">
                <a:solidFill>
                  <a:srgbClr val="000000"/>
                </a:solidFill>
                <a:ea typeface="바탕" pitchFamily="18" charset="-127"/>
              </a:rPr>
              <a:t>방식 </a:t>
            </a:r>
            <a:endParaRPr lang="ko-KR" altLang="en-US" sz="1000">
              <a:solidFill>
                <a:srgbClr val="000000"/>
              </a:solidFill>
              <a:ea typeface="바탕체" pitchFamily="17" charset="-127"/>
            </a:endParaRPr>
          </a:p>
          <a:p>
            <a:pPr algn="ctr" latinLnBrk="0"/>
            <a:endParaRPr lang="en-US" altLang="ko-KR"/>
          </a:p>
        </p:txBody>
      </p:sp>
      <p:graphicFrame>
        <p:nvGraphicFramePr>
          <p:cNvPr id="1026" name="Object 11"/>
          <p:cNvGraphicFramePr>
            <a:graphicFrameLocks noChangeAspect="1"/>
          </p:cNvGraphicFramePr>
          <p:nvPr/>
        </p:nvGraphicFramePr>
        <p:xfrm>
          <a:off x="762000" y="533400"/>
          <a:ext cx="7467600" cy="487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r:id="rId3" imgW="4515439" imgH="3384223" progId="PowerPoint.Show.8">
                  <p:embed/>
                </p:oleObj>
              </mc:Choice>
              <mc:Fallback>
                <p:oleObj r:id="rId3" imgW="4515439" imgH="3384223" progId="PowerPoint.Show.8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33400"/>
                        <a:ext cx="7467600" cy="4876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30" name="Rectangle 13"/>
          <p:cNvSpPr>
            <a:spLocks noChangeArrowheads="1"/>
          </p:cNvSpPr>
          <p:nvPr/>
        </p:nvSpPr>
        <p:spPr bwMode="auto">
          <a:xfrm>
            <a:off x="0" y="-479425"/>
            <a:ext cx="9144000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 sz="1100"/>
              <a:t/>
            </a:r>
            <a:br>
              <a:rPr lang="en-US" altLang="ko-KR" sz="1100"/>
            </a:br>
            <a:endParaRPr lang="en-US" altLang="ko-KR"/>
          </a:p>
        </p:txBody>
      </p:sp>
      <p:sp>
        <p:nvSpPr>
          <p:cNvPr id="1031" name="Text Box 14"/>
          <p:cNvSpPr txBox="1">
            <a:spLocks noChangeArrowheads="1"/>
          </p:cNvSpPr>
          <p:nvPr/>
        </p:nvSpPr>
        <p:spPr bwMode="auto">
          <a:xfrm>
            <a:off x="3276600" y="5334000"/>
            <a:ext cx="255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/>
              <a:t>Key Escrow </a:t>
            </a:r>
            <a:r>
              <a:rPr lang="ko-KR" altLang="en-US"/>
              <a:t>방식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1 </a:t>
            </a:r>
            <a:r>
              <a:rPr lang="ko-KR" altLang="en-US" dirty="0" smtClean="0"/>
              <a:t>절 회계정보 </a:t>
            </a:r>
            <a:r>
              <a:rPr lang="ko-KR" altLang="en-US" dirty="0" smtClean="0"/>
              <a:t>보호정책과 관리</a:t>
            </a:r>
            <a:endParaRPr lang="ko-KR" alt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2971800"/>
            <a:ext cx="7772400" cy="19050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회계정보 보호정책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회계정보관리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암호학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2133600" y="217170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990600" y="533400"/>
          <a:ext cx="7391400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r:id="rId3" imgW="4225057" imgH="3166588" progId="PowerPoint.Show.8">
                  <p:embed/>
                </p:oleObj>
              </mc:Choice>
              <mc:Fallback>
                <p:oleObj r:id="rId3" imgW="4225057" imgH="3166588" progId="PowerPoint.Show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33400"/>
                        <a:ext cx="7391400" cy="5181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2654300" y="5715000"/>
            <a:ext cx="3517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/>
            <a:r>
              <a:rPr lang="en-US" altLang="ko-KR"/>
              <a:t>Key Encapsulation </a:t>
            </a:r>
            <a:r>
              <a:rPr lang="ko-KR" altLang="en-US"/>
              <a:t>방식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질의 및 응답</a:t>
            </a:r>
            <a:endParaRPr lang="ko-KR" altLang="en-US" dirty="0" smtClean="0"/>
          </a:p>
        </p:txBody>
      </p:sp>
      <p:sp>
        <p:nvSpPr>
          <p:cNvPr id="2" name="내용 개체 틀 1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ko-KR" sz="3600" smtClean="0"/>
              <a:t>1. </a:t>
            </a:r>
            <a:r>
              <a:rPr lang="ko-KR" altLang="en-US" sz="3600" smtClean="0"/>
              <a:t>회계정보 보호정책</a:t>
            </a:r>
            <a:r>
              <a:rPr lang="en-US" altLang="ko-KR" sz="3600" smtClean="0"/>
              <a:t>(1/2)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828800"/>
            <a:ext cx="7772400" cy="441960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400" smtClean="0"/>
              <a:t>회계정보 보호정책의 정의 </a:t>
            </a:r>
            <a:r>
              <a:rPr lang="en-US" altLang="ko-KR" sz="2400" smtClean="0"/>
              <a:t>:  </a:t>
            </a:r>
            <a:r>
              <a:rPr lang="ko-KR" altLang="en-US" sz="2400" smtClean="0"/>
              <a:t>회계정보 보호 측면에서 모든 종업원들의 행동양식을 이끌 수 있는 정형화 된 경영자의 경영 방침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400" smtClean="0"/>
              <a:t>회계정보 보호정책의 수립 </a:t>
            </a:r>
            <a:r>
              <a:rPr lang="en-US" altLang="ko-KR" sz="2400" smtClean="0"/>
              <a:t>: </a:t>
            </a:r>
            <a:r>
              <a:rPr lang="ko-KR" altLang="en-US" sz="2400" smtClean="0"/>
              <a:t>우선 회계정보 자산의 기밀성</a:t>
            </a:r>
            <a:r>
              <a:rPr lang="en-US" altLang="ko-KR" sz="2400" smtClean="0"/>
              <a:t>, </a:t>
            </a:r>
            <a:r>
              <a:rPr lang="ko-KR" altLang="en-US" sz="2400" smtClean="0"/>
              <a:t>가용성</a:t>
            </a:r>
            <a:r>
              <a:rPr lang="en-US" altLang="ko-KR" sz="2400" smtClean="0"/>
              <a:t>, </a:t>
            </a:r>
            <a:r>
              <a:rPr lang="ko-KR" altLang="en-US" sz="2400" smtClean="0"/>
              <a:t>무결성 유지를 위한 전략을 세워야 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400" smtClean="0"/>
              <a:t>전자상거래와 회계정보 보호 </a:t>
            </a:r>
            <a:r>
              <a:rPr lang="en-US" altLang="ko-KR" sz="2400" smtClean="0"/>
              <a:t>: </a:t>
            </a:r>
            <a:r>
              <a:rPr lang="ko-KR" altLang="en-US" sz="2400" smtClean="0"/>
              <a:t>전자상거래 시스템의 실질적인 핵심기술이라고 할 수 있는 정보보호 기술산업의 발전에 관심을 기울여야 한다</a:t>
            </a:r>
            <a:r>
              <a:rPr lang="en-US" altLang="ko-KR" sz="240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400" smtClean="0"/>
              <a:t>정보보호 산업동향 </a:t>
            </a:r>
            <a:r>
              <a:rPr lang="en-US" altLang="ko-KR" sz="2400" smtClean="0"/>
              <a:t>: </a:t>
            </a:r>
            <a:r>
              <a:rPr lang="ko-KR" altLang="en-US" sz="2400" smtClean="0"/>
              <a:t>안전한 전자상거래는 당연히 사용자의 요구사항이기도 하지만 신규 사용자를 끌어들이는 원동력이 된다</a:t>
            </a:r>
            <a:r>
              <a:rPr lang="en-US" altLang="ko-KR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1. </a:t>
            </a:r>
            <a:r>
              <a:rPr lang="ko-KR" altLang="en-US" sz="3600" smtClean="0"/>
              <a:t>회계정보 보호정책</a:t>
            </a:r>
            <a:r>
              <a:rPr lang="en-US" altLang="ko-KR" sz="3600" smtClean="0"/>
              <a:t>(2/2)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altLang="ko-KR" sz="2400" smtClean="0"/>
              <a:t>(5) </a:t>
            </a:r>
            <a:r>
              <a:rPr lang="ko-KR" altLang="en-US" sz="2400" smtClean="0"/>
              <a:t>국내의 정보보호산업 시장동향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  국내에서도 전자거래기본법과 전자서명법이 제정되어 발효되었다</a:t>
            </a:r>
            <a:r>
              <a:rPr lang="en-US" altLang="ko-KR" sz="2400" smtClean="0"/>
              <a:t>. </a:t>
            </a:r>
            <a:r>
              <a:rPr lang="ko-KR" altLang="en-US" sz="2400" smtClean="0"/>
              <a:t>이에 따라 안전한 전자상거래가 가능해 지고 전자상거래의 활성화가 기대되고 있는데</a:t>
            </a:r>
            <a:r>
              <a:rPr lang="en-US" altLang="ko-KR" sz="2400" smtClean="0"/>
              <a:t>, </a:t>
            </a:r>
            <a:r>
              <a:rPr lang="ko-KR" altLang="en-US" sz="2400" smtClean="0"/>
              <a:t>정보보호산업은 정보보호 제품산업과 보안 서비스 사업으로 구분될 수 있다</a:t>
            </a:r>
            <a:r>
              <a:rPr lang="en-US" altLang="ko-KR" sz="2400" smtClean="0"/>
              <a:t>. </a:t>
            </a:r>
            <a:r>
              <a:rPr lang="ko-KR" altLang="en-US" sz="2400" smtClean="0"/>
              <a:t>정보보호 제품은 다음과 같다</a:t>
            </a:r>
            <a:r>
              <a:rPr lang="en-US" altLang="ko-KR" sz="2400" smtClean="0"/>
              <a:t>.</a:t>
            </a:r>
          </a:p>
          <a:p>
            <a:pPr eaLnBrk="1" hangingPunct="1">
              <a:buFontTx/>
              <a:buNone/>
            </a:pPr>
            <a:r>
              <a:rPr lang="en-US" altLang="ko-KR" sz="2400" smtClean="0"/>
              <a:t>   </a:t>
            </a:r>
            <a:r>
              <a:rPr lang="ko-KR" altLang="en-US" sz="2400" smtClean="0"/>
              <a:t>암호제품</a:t>
            </a:r>
            <a:r>
              <a:rPr lang="en-US" altLang="ko-KR" sz="2400" smtClean="0"/>
              <a:t>, </a:t>
            </a:r>
            <a:r>
              <a:rPr lang="ko-KR" altLang="en-US" sz="2400" smtClean="0"/>
              <a:t>사용자 인증제품</a:t>
            </a:r>
            <a:r>
              <a:rPr lang="en-US" altLang="ko-KR" sz="2400" smtClean="0"/>
              <a:t>, </a:t>
            </a:r>
            <a:r>
              <a:rPr lang="ko-KR" altLang="en-US" sz="2400" smtClean="0"/>
              <a:t>침입탐지 시스템</a:t>
            </a:r>
            <a:r>
              <a:rPr lang="en-US" altLang="ko-KR" sz="2400" smtClean="0"/>
              <a:t>,</a:t>
            </a:r>
          </a:p>
          <a:p>
            <a:pPr eaLnBrk="1" hangingPunct="1">
              <a:buFontTx/>
              <a:buNone/>
            </a:pPr>
            <a:r>
              <a:rPr lang="en-US" altLang="ko-KR" sz="2400" smtClean="0"/>
              <a:t>   </a:t>
            </a:r>
            <a:r>
              <a:rPr lang="ko-KR" altLang="en-US" sz="2400" smtClean="0"/>
              <a:t>바이러스 백신</a:t>
            </a:r>
            <a:r>
              <a:rPr lang="en-US" altLang="ko-KR" sz="2400" smtClean="0"/>
              <a:t>, </a:t>
            </a:r>
            <a:r>
              <a:rPr lang="ko-KR" altLang="en-US" sz="2400" smtClean="0"/>
              <a:t>시스템 안전감시 및 운용관리 시스템</a:t>
            </a:r>
          </a:p>
          <a:p>
            <a:pPr eaLnBrk="1" hangingPunct="1">
              <a:buFontTx/>
              <a:buNone/>
            </a:pPr>
            <a:r>
              <a:rPr lang="ko-KR" altLang="en-US" sz="2400" smtClean="0"/>
              <a:t>   등이 있다</a:t>
            </a:r>
            <a:r>
              <a:rPr lang="en-US" altLang="ko-KR" sz="2400" smtClean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smtClean="0"/>
              <a:t>2. </a:t>
            </a:r>
            <a:r>
              <a:rPr lang="ko-KR" altLang="en-US" sz="3600" smtClean="0"/>
              <a:t>회계정보관리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z="2400" smtClean="0"/>
              <a:t>컴퓨터 범죄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1) </a:t>
            </a:r>
            <a:r>
              <a:rPr lang="ko-KR" altLang="en-US" sz="2400" smtClean="0"/>
              <a:t>개인의 프라이버시 침해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2) </a:t>
            </a:r>
            <a:r>
              <a:rPr lang="ko-KR" altLang="en-US" sz="2400" smtClean="0"/>
              <a:t>해커와 바이러스 피해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3) </a:t>
            </a:r>
            <a:r>
              <a:rPr lang="ko-KR" altLang="en-US" sz="2400" smtClean="0"/>
              <a:t>불법복제와 산업스파이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4) </a:t>
            </a:r>
            <a:r>
              <a:rPr lang="ko-KR" altLang="en-US" sz="2400" smtClean="0"/>
              <a:t>정보보호 관리 대책</a:t>
            </a:r>
          </a:p>
          <a:p>
            <a:pPr marL="609600" indent="-609600" eaLnBrk="1" hangingPunct="1">
              <a:buFontTx/>
              <a:buAutoNum type="arabicParenBoth" startAt="2"/>
            </a:pPr>
            <a:r>
              <a:rPr lang="ko-KR" altLang="en-US" sz="2400" smtClean="0"/>
              <a:t>정보보호 관리와 역기능 대책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1) </a:t>
            </a:r>
            <a:r>
              <a:rPr lang="ko-KR" altLang="en-US" sz="2400" smtClean="0"/>
              <a:t>기술적 보호대책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2) </a:t>
            </a:r>
            <a:r>
              <a:rPr lang="ko-KR" altLang="en-US" sz="2400" smtClean="0"/>
              <a:t>물리적 보호대책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3) </a:t>
            </a:r>
            <a:r>
              <a:rPr lang="ko-KR" altLang="en-US" sz="2400" smtClean="0"/>
              <a:t>관리적 보호대책</a:t>
            </a:r>
          </a:p>
          <a:p>
            <a:pPr marL="609600" indent="-609600" eaLnBrk="1" hangingPunct="1">
              <a:buFontTx/>
              <a:buNone/>
            </a:pPr>
            <a:r>
              <a:rPr lang="ko-KR" altLang="en-US" sz="2400" smtClean="0"/>
              <a:t>      </a:t>
            </a:r>
            <a:r>
              <a:rPr lang="en-US" altLang="ko-KR" sz="2400" smtClean="0"/>
              <a:t>4) </a:t>
            </a:r>
            <a:r>
              <a:rPr lang="ko-KR" altLang="en-US" sz="2400" smtClean="0"/>
              <a:t>안전한 정보시스템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600" dirty="0" smtClean="0"/>
              <a:t>3. </a:t>
            </a:r>
            <a:r>
              <a:rPr lang="ko-KR" altLang="en-US" sz="3600" dirty="0" smtClean="0"/>
              <a:t>기업비밀보호의 기본전략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1600200"/>
            <a:ext cx="7772400" cy="4495800"/>
          </a:xfrm>
        </p:spPr>
        <p:txBody>
          <a:bodyPr>
            <a:normAutofit lnSpcReduction="10000"/>
          </a:bodyPr>
          <a:lstStyle/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000" smtClean="0"/>
              <a:t>기업비밀보호에 대한 인식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Both"/>
            </a:pPr>
            <a:r>
              <a:rPr lang="ko-KR" altLang="en-US" sz="2000" smtClean="0"/>
              <a:t>기업비밀보호의 기본자세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</a:t>
            </a:r>
            <a:r>
              <a:rPr lang="en-US" altLang="ko-KR" sz="2000" smtClean="0"/>
              <a:t>1) </a:t>
            </a:r>
            <a:r>
              <a:rPr lang="ko-KR" altLang="en-US" sz="2000" smtClean="0"/>
              <a:t>기업비밀은 경쟁의 핵심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</a:t>
            </a:r>
            <a:r>
              <a:rPr lang="en-US" altLang="ko-KR" sz="2000" smtClean="0"/>
              <a:t>2) </a:t>
            </a:r>
            <a:r>
              <a:rPr lang="ko-KR" altLang="en-US" sz="2000" smtClean="0"/>
              <a:t>기업비밀 보호는 예방이 최선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</a:t>
            </a:r>
            <a:r>
              <a:rPr lang="en-US" altLang="ko-KR" sz="2000" smtClean="0"/>
              <a:t>3) </a:t>
            </a:r>
            <a:r>
              <a:rPr lang="ko-KR" altLang="en-US" sz="2000" smtClean="0"/>
              <a:t>선입견과 신뢰를 배제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</a:t>
            </a:r>
            <a:r>
              <a:rPr lang="en-US" altLang="ko-KR" sz="2000" smtClean="0"/>
              <a:t>4) </a:t>
            </a:r>
            <a:r>
              <a:rPr lang="ko-KR" altLang="en-US" sz="2000" smtClean="0"/>
              <a:t>기업비밀 관리자를 육성</a:t>
            </a:r>
            <a:r>
              <a:rPr lang="en-US" altLang="ko-KR" sz="2000" smtClean="0"/>
              <a:t>, </a:t>
            </a:r>
            <a:r>
              <a:rPr lang="ko-KR" altLang="en-US" sz="2000" smtClean="0"/>
              <a:t>지원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arenBoth" startAt="3"/>
            </a:pPr>
            <a:r>
              <a:rPr lang="ko-KR" altLang="en-US" sz="2000" smtClean="0"/>
              <a:t>기업비밀 보호의 원칙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</a:t>
            </a:r>
            <a:r>
              <a:rPr lang="en-US" altLang="ko-KR" sz="2000" smtClean="0"/>
              <a:t>1) </a:t>
            </a:r>
            <a:r>
              <a:rPr lang="ko-KR" altLang="en-US" sz="2000" smtClean="0"/>
              <a:t>적정등급 분류 및 표시의 원칙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</a:t>
            </a:r>
            <a:r>
              <a:rPr lang="en-US" altLang="ko-KR" sz="2000" smtClean="0"/>
              <a:t>2) </a:t>
            </a:r>
            <a:r>
              <a:rPr lang="ko-KR" altLang="en-US" sz="2000" smtClean="0"/>
              <a:t>최소 인원 참가의 원칙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</a:t>
            </a:r>
            <a:r>
              <a:rPr lang="en-US" altLang="ko-KR" sz="2000" smtClean="0"/>
              <a:t>3) </a:t>
            </a:r>
            <a:r>
              <a:rPr lang="ko-KR" altLang="en-US" sz="2000" smtClean="0"/>
              <a:t>최적보관의 원칙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</a:t>
            </a:r>
            <a:r>
              <a:rPr lang="en-US" altLang="ko-KR" sz="2000" smtClean="0"/>
              <a:t>4) </a:t>
            </a:r>
            <a:r>
              <a:rPr lang="ko-KR" altLang="en-US" sz="2000" smtClean="0"/>
              <a:t>기록 보존의 원칙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</a:t>
            </a:r>
            <a:r>
              <a:rPr lang="en-US" altLang="ko-KR" sz="2000" smtClean="0"/>
              <a:t>5) </a:t>
            </a:r>
            <a:r>
              <a:rPr lang="ko-KR" altLang="en-US" sz="2000" smtClean="0"/>
              <a:t>책임한계 명확화의 원칙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ko-KR" altLang="en-US" sz="2000" smtClean="0"/>
              <a:t>      </a:t>
            </a:r>
            <a:r>
              <a:rPr lang="en-US" altLang="ko-KR" sz="2000" smtClean="0"/>
              <a:t>6)  3</a:t>
            </a:r>
            <a:r>
              <a:rPr lang="ko-KR" altLang="en-US" sz="2000" smtClean="0"/>
              <a:t>내 원칙 </a:t>
            </a:r>
            <a:r>
              <a:rPr lang="en-US" altLang="ko-KR" sz="2000" smtClean="0"/>
              <a:t>: </a:t>
            </a:r>
            <a:r>
              <a:rPr lang="ko-KR" altLang="en-US" sz="2000" smtClean="0"/>
              <a:t>수내</a:t>
            </a:r>
            <a:r>
              <a:rPr lang="en-US" altLang="ko-KR" sz="2000" smtClean="0"/>
              <a:t>, </a:t>
            </a:r>
            <a:r>
              <a:rPr lang="ko-KR" altLang="en-US" sz="2000" smtClean="0"/>
              <a:t>시내</a:t>
            </a:r>
            <a:r>
              <a:rPr lang="en-US" altLang="ko-KR" sz="2000" smtClean="0"/>
              <a:t>, </a:t>
            </a:r>
            <a:r>
              <a:rPr lang="ko-KR" altLang="en-US" sz="2000" smtClean="0"/>
              <a:t>함내 </a:t>
            </a:r>
            <a:r>
              <a:rPr lang="en-US" altLang="ko-KR" sz="2000" smtClean="0"/>
              <a:t>(</a:t>
            </a:r>
            <a:r>
              <a:rPr lang="ko-KR" altLang="en-US" sz="2000" smtClean="0"/>
              <a:t>手內</a:t>
            </a:r>
            <a:r>
              <a:rPr lang="en-US" altLang="ko-KR" sz="2000" smtClean="0"/>
              <a:t>, </a:t>
            </a:r>
            <a:r>
              <a:rPr lang="ko-KR" altLang="en-US" sz="2000" smtClean="0"/>
              <a:t>視內</a:t>
            </a:r>
            <a:r>
              <a:rPr lang="en-US" altLang="ko-KR" sz="2000" smtClean="0"/>
              <a:t>, </a:t>
            </a:r>
            <a:r>
              <a:rPr lang="ko-KR" altLang="en-US" sz="2000" smtClean="0"/>
              <a:t>函內</a:t>
            </a:r>
            <a:r>
              <a:rPr lang="en-US" altLang="ko-KR" sz="200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838200"/>
            <a:ext cx="7772400" cy="685800"/>
          </a:xfrm>
        </p:spPr>
        <p:txBody>
          <a:bodyPr/>
          <a:lstStyle/>
          <a:p>
            <a:pPr eaLnBrk="1" hangingPunct="1"/>
            <a:r>
              <a:rPr lang="en-US" altLang="ko-KR" sz="3600" dirty="0" smtClean="0"/>
              <a:t>4. </a:t>
            </a:r>
            <a:r>
              <a:rPr lang="ko-KR" altLang="en-US" sz="3600" dirty="0" smtClean="0"/>
              <a:t>기업비밀보호제도의 접근방법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2438400"/>
            <a:ext cx="7772400" cy="3048000"/>
          </a:xfrm>
        </p:spPr>
        <p:txBody>
          <a:bodyPr/>
          <a:lstStyle/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제도적 보호방법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인위적 보호방법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물리적 보호방법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기술적 보호방법</a:t>
            </a:r>
          </a:p>
          <a:p>
            <a:pPr marL="609600" indent="-609600" eaLnBrk="1" hangingPunct="1">
              <a:buFontTx/>
              <a:buAutoNum type="arabicParenBoth"/>
            </a:pPr>
            <a:r>
              <a:rPr lang="ko-KR" altLang="en-US" smtClean="0"/>
              <a:t>기업환경적 보호방법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990600"/>
            <a:ext cx="7772400" cy="762000"/>
          </a:xfrm>
        </p:spPr>
        <p:txBody>
          <a:bodyPr/>
          <a:lstStyle/>
          <a:p>
            <a:pPr eaLnBrk="1" hangingPunct="1"/>
            <a:r>
              <a:rPr lang="en-US" altLang="ko-KR" sz="3200" dirty="0" smtClean="0"/>
              <a:t>5. </a:t>
            </a:r>
            <a:r>
              <a:rPr lang="ko-KR" altLang="en-US" sz="3200" dirty="0" smtClean="0"/>
              <a:t>기업비밀보호 업무의 단계별 발전 전략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685800" y="2895600"/>
            <a:ext cx="7772400" cy="2514600"/>
          </a:xfrm>
        </p:spPr>
        <p:txBody>
          <a:bodyPr/>
          <a:lstStyle/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기업 비밀보호 업무 계획수립</a:t>
            </a:r>
            <a:r>
              <a:rPr lang="en-US" altLang="ko-KR" smtClean="0"/>
              <a:t>, </a:t>
            </a:r>
            <a:r>
              <a:rPr lang="ko-KR" altLang="en-US" smtClean="0"/>
              <a:t>추진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기밀보호방법 도입계획 수립</a:t>
            </a:r>
            <a:r>
              <a:rPr lang="en-US" altLang="ko-KR" smtClean="0"/>
              <a:t>, </a:t>
            </a:r>
            <a:r>
              <a:rPr lang="ko-KR" altLang="en-US" smtClean="0"/>
              <a:t>추진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기업비밀 개발 및 전략적 활용 단계</a:t>
            </a:r>
          </a:p>
          <a:p>
            <a:pPr marL="609600" indent="-609600" eaLnBrk="1" hangingPunct="1">
              <a:buFontTx/>
              <a:buAutoNum type="arabicParenR"/>
            </a:pPr>
            <a:r>
              <a:rPr lang="ko-KR" altLang="en-US" smtClean="0"/>
              <a:t>컨설팅 초기 단계에서 마지막 단계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ko-KR" altLang="en-US" dirty="0" smtClean="0"/>
              <a:t>제 </a:t>
            </a:r>
            <a:r>
              <a:rPr lang="en-US" altLang="ko-KR" dirty="0" smtClean="0"/>
              <a:t>2 </a:t>
            </a:r>
            <a:r>
              <a:rPr lang="ko-KR" altLang="en-US" dirty="0" smtClean="0"/>
              <a:t>절 </a:t>
            </a:r>
            <a:r>
              <a:rPr lang="ko-KR" altLang="en-US" dirty="0" smtClean="0"/>
              <a:t> 보안과 암호</a:t>
            </a:r>
            <a:endParaRPr lang="ko-KR" altLang="en-US" dirty="0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762000" y="2209800"/>
            <a:ext cx="7772400" cy="3505200"/>
          </a:xfrm>
        </p:spPr>
        <p:txBody>
          <a:bodyPr/>
          <a:lstStyle/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보안의 종류</a:t>
            </a:r>
          </a:p>
          <a:p>
            <a:pPr marL="609600" indent="-609600" eaLnBrk="1" hangingPunct="1">
              <a:buFontTx/>
              <a:buAutoNum type="arabicPeriod"/>
            </a:pPr>
            <a:endParaRPr lang="ko-KR" altLang="en-US" smtClean="0"/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보안의 평가</a:t>
            </a:r>
          </a:p>
          <a:p>
            <a:pPr marL="609600" indent="-609600" eaLnBrk="1" hangingPunct="1">
              <a:buFontTx/>
              <a:buAutoNum type="arabicPeriod"/>
            </a:pPr>
            <a:endParaRPr lang="ko-KR" altLang="en-US" smtClean="0"/>
          </a:p>
          <a:p>
            <a:pPr marL="609600" indent="-609600" eaLnBrk="1" hangingPunct="1">
              <a:buFontTx/>
              <a:buAutoNum type="arabicPeriod"/>
            </a:pPr>
            <a:r>
              <a:rPr lang="ko-KR" altLang="en-US" smtClean="0"/>
              <a:t>인터넷 보안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균형">
  <a:themeElements>
    <a:clrScheme name="균형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균형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균형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342</TotalTime>
  <Words>906</Words>
  <Application>Microsoft Office PowerPoint</Application>
  <PresentationFormat>화면 슬라이드 쇼(4:3)</PresentationFormat>
  <Paragraphs>147</Paragraphs>
  <Slides>21</Slides>
  <Notes>0</Notes>
  <HiddenSlides>0</HiddenSlides>
  <MMClips>0</MMClips>
  <ScaleCrop>false</ScaleCrop>
  <HeadingPairs>
    <vt:vector size="8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포함된 OLE 서버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31" baseType="lpstr">
      <vt:lpstr>굴림</vt:lpstr>
      <vt:lpstr>Arial</vt:lpstr>
      <vt:lpstr>맑은 고딕</vt:lpstr>
      <vt:lpstr>Times New Roman</vt:lpstr>
      <vt:lpstr>바탕체</vt:lpstr>
      <vt:lpstr>바탕</vt:lpstr>
      <vt:lpstr>-윤고딕130</vt:lpstr>
      <vt:lpstr>-윤명조120</vt:lpstr>
      <vt:lpstr>균형</vt:lpstr>
      <vt:lpstr>Microsoft PowerPoint 프레젠테이션</vt:lpstr>
      <vt:lpstr>제 12 장 정보보호와 보안</vt:lpstr>
      <vt:lpstr>제 1 절 회계정보 보호정책과 관리</vt:lpstr>
      <vt:lpstr>1. 회계정보 보호정책(1/2)</vt:lpstr>
      <vt:lpstr>1. 회계정보 보호정책(2/2)</vt:lpstr>
      <vt:lpstr>2. 회계정보관리</vt:lpstr>
      <vt:lpstr>3. 기업비밀보호의 기본전략</vt:lpstr>
      <vt:lpstr>4. 기업비밀보호제도의 접근방법</vt:lpstr>
      <vt:lpstr>5. 기업비밀보호 업무의 단계별 발전 전략</vt:lpstr>
      <vt:lpstr>제 2 절  보안과 암호</vt:lpstr>
      <vt:lpstr>1. 보안의 종류</vt:lpstr>
      <vt:lpstr>2. 보안의 평가</vt:lpstr>
      <vt:lpstr>3. 인터넷 보안</vt:lpstr>
      <vt:lpstr>(5) 인터넷의 위험요소 및 보안 서비스</vt:lpstr>
      <vt:lpstr>PowerPoint 프레젠테이션</vt:lpstr>
      <vt:lpstr> 인터넷의 취약점 </vt:lpstr>
      <vt:lpstr>4. 암호</vt:lpstr>
      <vt:lpstr>(3) 암호학의 역사와 발전과정</vt:lpstr>
      <vt:lpstr>(4) 암호와 키복구 제도</vt:lpstr>
      <vt:lpstr>PowerPoint 프레젠테이션</vt:lpstr>
      <vt:lpstr>PowerPoint 프레젠테이션</vt:lpstr>
      <vt:lpstr>질의 및 응답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제 12 장 정보보호와 인터넷보안</dc:title>
  <dc:creator>한국통신</dc:creator>
  <cp:lastModifiedBy>USER</cp:lastModifiedBy>
  <cp:revision>11</cp:revision>
  <dcterms:created xsi:type="dcterms:W3CDTF">2000-11-27T03:02:18Z</dcterms:created>
  <dcterms:modified xsi:type="dcterms:W3CDTF">2017-12-13T15:08:42Z</dcterms:modified>
</cp:coreProperties>
</file>