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38" y="198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4" name="직선 연결선 133"/>
          <p:cNvCxnSpPr/>
          <p:nvPr/>
        </p:nvCxnSpPr>
        <p:spPr>
          <a:xfrm>
            <a:off x="5840263" y="547270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/>
          <p:nvPr/>
        </p:nvCxnSpPr>
        <p:spPr>
          <a:xfrm>
            <a:off x="3247975" y="4673780"/>
            <a:ext cx="856481" cy="6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연결선 162"/>
          <p:cNvCxnSpPr>
            <a:stCxn id="75" idx="3"/>
            <a:endCxn id="106" idx="1"/>
          </p:cNvCxnSpPr>
          <p:nvPr/>
        </p:nvCxnSpPr>
        <p:spPr>
          <a:xfrm>
            <a:off x="3120489" y="2232348"/>
            <a:ext cx="3508292" cy="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>
            <a:stCxn id="87" idx="3"/>
          </p:cNvCxnSpPr>
          <p:nvPr/>
        </p:nvCxnSpPr>
        <p:spPr>
          <a:xfrm>
            <a:off x="1951830" y="8644480"/>
            <a:ext cx="2016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>
            <a:stCxn id="84" idx="3"/>
            <a:endCxn id="110" idx="3"/>
          </p:cNvCxnSpPr>
          <p:nvPr/>
        </p:nvCxnSpPr>
        <p:spPr>
          <a:xfrm>
            <a:off x="3113079" y="7852392"/>
            <a:ext cx="4318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148"/>
          <p:cNvCxnSpPr>
            <a:stCxn id="78" idx="3"/>
            <a:endCxn id="100" idx="1"/>
          </p:cNvCxnSpPr>
          <p:nvPr/>
        </p:nvCxnSpPr>
        <p:spPr>
          <a:xfrm>
            <a:off x="3103959" y="7060304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>
            <a:stCxn id="81" idx="3"/>
            <a:endCxn id="116" idx="1"/>
          </p:cNvCxnSpPr>
          <p:nvPr/>
        </p:nvCxnSpPr>
        <p:spPr>
          <a:xfrm>
            <a:off x="4112071" y="4673780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114" idx="3"/>
            <a:endCxn id="112" idx="1"/>
          </p:cNvCxnSpPr>
          <p:nvPr/>
        </p:nvCxnSpPr>
        <p:spPr>
          <a:xfrm>
            <a:off x="6264696" y="144026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28785" y="648172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/2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06" name="직사각형 105"/>
          <p:cNvSpPr/>
          <p:nvPr/>
        </p:nvSpPr>
        <p:spPr>
          <a:xfrm>
            <a:off x="6628781" y="19449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정책론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547260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70401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관리회계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2311871" y="37445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식음료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2311871" y="53286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호텔관광영어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2311871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3321123" y="91485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여행사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231187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331998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마케팅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331998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객실관리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331998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와인학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3319983" y="53286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관광여행영어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31998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관광여행일본어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32099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자원론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3319983" y="83564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국제관광교통과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912811" y="6772272"/>
            <a:ext cx="1039019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HOSPTALITY</a:t>
            </a:r>
            <a:r>
              <a:rPr lang="ko-KR" altLang="en-US" sz="1100" dirty="0" err="1"/>
              <a:t>산</a:t>
            </a:r>
            <a:r>
              <a:rPr lang="ko-KR" altLang="en-US" sz="1100" dirty="0" err="1" smtClean="0"/>
              <a:t>업론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912811" y="8356448"/>
            <a:ext cx="1039019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여가학개론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4472111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호텔정보시스템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4472111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복합리조트산업론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4472111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외식산업경영론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4472111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관광서비스영어</a:t>
            </a:r>
            <a:endParaRPr lang="en-US" altLang="ko-KR" sz="1100" dirty="0" smtClean="0"/>
          </a:p>
        </p:txBody>
      </p:sp>
      <p:sp>
        <p:nvSpPr>
          <p:cNvPr id="93" name="직사각형 92"/>
          <p:cNvSpPr/>
          <p:nvPr/>
        </p:nvSpPr>
        <p:spPr>
          <a:xfrm>
            <a:off x="4472111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호텔관광소비자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행동론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70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이벤트론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8022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광고론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548022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주장서비스관리론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8022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호텔인사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조직론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5480223" y="67722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국제관광영어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6632351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관광교재및</a:t>
            </a:r>
            <a:r>
              <a:rPr lang="ko-KR" altLang="en-US" sz="1100" dirty="0" smtClean="0"/>
              <a:t> </a:t>
            </a:r>
            <a:r>
              <a:rPr lang="ko-KR" altLang="en-US" sz="1100" dirty="0" err="1" smtClean="0"/>
              <a:t>연구지도법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6639966" y="27417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서비스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5470533" y="59404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클럽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리조트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6639966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사업계획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6640609" y="594220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639966" y="75643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방법론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632848" y="11522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관광논리 및 논술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5470533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컨벤션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산업론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7640463" y="35936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창업론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7640463" y="438574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현장실습</a:t>
            </a:r>
            <a:endParaRPr lang="en-US" altLang="ko-KR" sz="1100" dirty="0" smtClean="0"/>
          </a:p>
        </p:txBody>
      </p:sp>
      <p:sp>
        <p:nvSpPr>
          <p:cNvPr id="117" name="직사각형 116"/>
          <p:cNvSpPr/>
          <p:nvPr/>
        </p:nvSpPr>
        <p:spPr>
          <a:xfrm>
            <a:off x="7640463" y="51778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호텔연회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기획실무</a:t>
            </a:r>
            <a:endParaRPr lang="en-US" altLang="ko-KR" sz="1100" dirty="0" smtClean="0"/>
          </a:p>
        </p:txBody>
      </p:sp>
      <p:cxnSp>
        <p:nvCxnSpPr>
          <p:cNvPr id="135" name="직선 연결선 134"/>
          <p:cNvCxnSpPr>
            <a:stCxn id="70" idx="3"/>
          </p:cNvCxnSpPr>
          <p:nvPr/>
        </p:nvCxnSpPr>
        <p:spPr>
          <a:xfrm>
            <a:off x="3103959" y="403254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hape 136"/>
          <p:cNvCxnSpPr>
            <a:endCxn id="80" idx="1"/>
          </p:cNvCxnSpPr>
          <p:nvPr/>
        </p:nvCxnSpPr>
        <p:spPr>
          <a:xfrm rot="5400000" flipH="1" flipV="1">
            <a:off x="2887935" y="4241732"/>
            <a:ext cx="792088" cy="7200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143"/>
          <p:cNvCxnSpPr>
            <a:stCxn id="115" idx="1"/>
            <a:endCxn id="117" idx="1"/>
          </p:cNvCxnSpPr>
          <p:nvPr/>
        </p:nvCxnSpPr>
        <p:spPr>
          <a:xfrm rot="10800000" flipV="1">
            <a:off x="7640463" y="3881692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직사각형 74"/>
          <p:cNvSpPr/>
          <p:nvPr/>
        </p:nvSpPr>
        <p:spPr>
          <a:xfrm>
            <a:off x="2328401" y="19443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cxnSp>
        <p:nvCxnSpPr>
          <p:cNvPr id="76" name="Shape 75"/>
          <p:cNvCxnSpPr>
            <a:endCxn id="75" idx="1"/>
          </p:cNvCxnSpPr>
          <p:nvPr/>
        </p:nvCxnSpPr>
        <p:spPr>
          <a:xfrm rot="16200000" flipH="1">
            <a:off x="1860349" y="1764296"/>
            <a:ext cx="792088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>
            <a:stCxn id="71" idx="3"/>
            <a:endCxn id="82" idx="1"/>
          </p:cNvCxnSpPr>
          <p:nvPr/>
        </p:nvCxnSpPr>
        <p:spPr>
          <a:xfrm>
            <a:off x="3103959" y="561672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꺾인 연결선 117"/>
          <p:cNvCxnSpPr/>
          <p:nvPr/>
        </p:nvCxnSpPr>
        <p:spPr>
          <a:xfrm rot="10800000" flipV="1">
            <a:off x="4464051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꺾인 연결선 142"/>
          <p:cNvCxnSpPr>
            <a:stCxn id="81" idx="3"/>
            <a:endCxn id="69" idx="1"/>
          </p:cNvCxnSpPr>
          <p:nvPr/>
        </p:nvCxnSpPr>
        <p:spPr>
          <a:xfrm>
            <a:off x="4112071" y="4673780"/>
            <a:ext cx="358330" cy="1554668"/>
          </a:xfrm>
          <a:prstGeom prst="bentConnector3">
            <a:avLst>
              <a:gd name="adj1" fmla="val 694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꺾인 연결선 151"/>
          <p:cNvCxnSpPr/>
          <p:nvPr/>
        </p:nvCxnSpPr>
        <p:spPr>
          <a:xfrm rot="10800000" flipV="1">
            <a:off x="5465323" y="3894114"/>
            <a:ext cx="1588" cy="1584176"/>
          </a:xfrm>
          <a:prstGeom prst="bentConnector3">
            <a:avLst>
              <a:gd name="adj1" fmla="val 6397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꺾인 연결선 157"/>
          <p:cNvCxnSpPr>
            <a:stCxn id="90" idx="3"/>
            <a:endCxn id="105" idx="1"/>
          </p:cNvCxnSpPr>
          <p:nvPr/>
        </p:nvCxnSpPr>
        <p:spPr>
          <a:xfrm>
            <a:off x="5264199" y="4673780"/>
            <a:ext cx="206334" cy="15546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직선 연결선 159"/>
          <p:cNvCxnSpPr/>
          <p:nvPr/>
        </p:nvCxnSpPr>
        <p:spPr>
          <a:xfrm>
            <a:off x="1951831" y="1440260"/>
            <a:ext cx="3524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꺾인 연결선 164"/>
          <p:cNvCxnSpPr>
            <a:stCxn id="113" idx="3"/>
            <a:endCxn id="104" idx="1"/>
          </p:cNvCxnSpPr>
          <p:nvPr/>
        </p:nvCxnSpPr>
        <p:spPr>
          <a:xfrm>
            <a:off x="6262621" y="2232348"/>
            <a:ext cx="377345" cy="7974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꺾인 연결선 169"/>
          <p:cNvCxnSpPr>
            <a:stCxn id="107" idx="3"/>
          </p:cNvCxnSpPr>
          <p:nvPr/>
        </p:nvCxnSpPr>
        <p:spPr>
          <a:xfrm>
            <a:off x="7432054" y="4673780"/>
            <a:ext cx="105159" cy="7773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직사각형 76"/>
          <p:cNvSpPr/>
          <p:nvPr/>
        </p:nvSpPr>
        <p:spPr>
          <a:xfrm>
            <a:off x="136401" y="1152228"/>
            <a:ext cx="776411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학원론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151631" y="4385748"/>
            <a:ext cx="761181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cxnSp>
        <p:nvCxnSpPr>
          <p:cNvPr id="94" name="직선 연결선 93"/>
          <p:cNvCxnSpPr>
            <a:stCxn id="88" idx="3"/>
          </p:cNvCxnSpPr>
          <p:nvPr/>
        </p:nvCxnSpPr>
        <p:spPr>
          <a:xfrm>
            <a:off x="912812" y="4673780"/>
            <a:ext cx="1399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/>
          <p:cNvCxnSpPr>
            <a:stCxn id="77" idx="3"/>
          </p:cNvCxnSpPr>
          <p:nvPr/>
        </p:nvCxnSpPr>
        <p:spPr>
          <a:xfrm>
            <a:off x="912812" y="1440260"/>
            <a:ext cx="1391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직사각형 101"/>
          <p:cNvSpPr/>
          <p:nvPr/>
        </p:nvSpPr>
        <p:spPr>
          <a:xfrm>
            <a:off x="120724" y="1944316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 </a:t>
            </a:r>
            <a:r>
              <a:rPr lang="ko-KR" altLang="en-US" sz="1100" dirty="0" smtClean="0"/>
              <a:t>비전설</a:t>
            </a:r>
            <a:r>
              <a:rPr lang="ko-KR" altLang="en-US" sz="1100" dirty="0"/>
              <a:t>계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120724" y="2749374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 </a:t>
            </a:r>
            <a:r>
              <a:rPr lang="ko-KR" altLang="en-US" sz="1100" dirty="0" smtClean="0"/>
              <a:t>실용영어 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11" name="직사각형 110"/>
          <p:cNvSpPr/>
          <p:nvPr/>
        </p:nvSpPr>
        <p:spPr>
          <a:xfrm>
            <a:off x="120723" y="3528492"/>
            <a:ext cx="1815877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 기초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2304256" y="115222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관광법규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3321123" y="115222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 </a:t>
            </a:r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sp>
        <p:nvSpPr>
          <p:cNvPr id="122" name="직사각형 121"/>
          <p:cNvSpPr/>
          <p:nvPr/>
        </p:nvSpPr>
        <p:spPr>
          <a:xfrm>
            <a:off x="3321123" y="2749374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 </a:t>
            </a:r>
            <a:r>
              <a:rPr lang="ko-KR" altLang="en-US" sz="1100" dirty="0" smtClean="0"/>
              <a:t>실용영어 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25" name="직사각형 124"/>
          <p:cNvSpPr/>
          <p:nvPr/>
        </p:nvSpPr>
        <p:spPr>
          <a:xfrm>
            <a:off x="151632" y="9001100"/>
            <a:ext cx="288032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/>
              <a:t>필수</a:t>
            </a:r>
            <a:endParaRPr lang="en-US" altLang="ko-KR" sz="900" b="1" dirty="0" smtClean="0"/>
          </a:p>
        </p:txBody>
      </p:sp>
      <p:sp>
        <p:nvSpPr>
          <p:cNvPr id="126" name="직사각형 125"/>
          <p:cNvSpPr/>
          <p:nvPr/>
        </p:nvSpPr>
        <p:spPr>
          <a:xfrm>
            <a:off x="511671" y="9001100"/>
            <a:ext cx="288032" cy="288032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/>
              <a:t>선</a:t>
            </a:r>
            <a:r>
              <a:rPr lang="ko-KR" altLang="en-US" sz="900" b="1" dirty="0"/>
              <a:t>택</a:t>
            </a:r>
            <a:endParaRPr lang="en-US" altLang="ko-KR" sz="900" b="1" dirty="0" smtClean="0"/>
          </a:p>
        </p:txBody>
      </p:sp>
      <p:sp>
        <p:nvSpPr>
          <p:cNvPr id="127" name="직사각형 126"/>
          <p:cNvSpPr/>
          <p:nvPr/>
        </p:nvSpPr>
        <p:spPr>
          <a:xfrm>
            <a:off x="2311871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프랜차이즈 경영론</a:t>
            </a:r>
            <a:endParaRPr lang="en-US" altLang="ko-KR" sz="1100" dirty="0" smtClean="0"/>
          </a:p>
        </p:txBody>
      </p:sp>
      <p:cxnSp>
        <p:nvCxnSpPr>
          <p:cNvPr id="129" name="직선 연결선 128"/>
          <p:cNvCxnSpPr/>
          <p:nvPr/>
        </p:nvCxnSpPr>
        <p:spPr>
          <a:xfrm>
            <a:off x="3103959" y="46086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3319983" y="75609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산업창의설계</a:t>
            </a:r>
            <a:endParaRPr lang="en-US" altLang="ko-KR" sz="1100" dirty="0" smtClean="0"/>
          </a:p>
        </p:txBody>
      </p:sp>
      <p:sp>
        <p:nvSpPr>
          <p:cNvPr id="132" name="직사각형 131"/>
          <p:cNvSpPr/>
          <p:nvPr/>
        </p:nvSpPr>
        <p:spPr>
          <a:xfrm>
            <a:off x="5480223" y="75609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호텔관광인적자원관리</a:t>
            </a:r>
            <a:endParaRPr lang="en-US" altLang="ko-KR" sz="1100" dirty="0" smtClean="0"/>
          </a:p>
        </p:txBody>
      </p:sp>
      <p:sp>
        <p:nvSpPr>
          <p:cNvPr id="133" name="직사각형 132"/>
          <p:cNvSpPr/>
          <p:nvPr/>
        </p:nvSpPr>
        <p:spPr>
          <a:xfrm>
            <a:off x="6632351" y="51846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관광경영실무론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5480223" y="8348433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관광자원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해설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128</Words>
  <Application>Microsoft Office PowerPoint</Application>
  <PresentationFormat>사용자 지정</PresentationFormat>
  <Paragraphs>98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46</cp:revision>
  <dcterms:created xsi:type="dcterms:W3CDTF">2011-03-08T06:22:35Z</dcterms:created>
  <dcterms:modified xsi:type="dcterms:W3CDTF">2017-05-31T05:14:49Z</dcterms:modified>
</cp:coreProperties>
</file>