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90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</p:sldIdLst>
  <p:sldSz cx="17556163" cy="9875838"/>
  <p:notesSz cx="9875838" cy="17556163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348"/>
    <p:restoredTop sz="94610"/>
  </p:normalViewPr>
  <p:slideViewPr>
    <p:cSldViewPr snapToGrid="0" snapToObjects="1">
      <p:cViewPr varScale="1">
        <p:scale>
          <a:sx n="52" d="100"/>
          <a:sy n="52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391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776365" y="89897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kern="0" spc="71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후쿠오카의 인기 쇼핑 명소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9776365" y="2176415"/>
            <a:ext cx="1467755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텐진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9776365" y="3377422"/>
            <a:ext cx="7055310" cy="1651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하카타와 함께 후쿠오카의 번화가의 양대산맥이라고 할 수 있다 다이마루, 미츠코시,이와타야, 파르코 등의 여러 백화점이 있다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0943" y="898970"/>
            <a:ext cx="6780133" cy="7424214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65994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삿포로의 대표 음식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1830943" y="1950101"/>
            <a:ext cx="3936778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징기스칸 요리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1830943" y="3304413"/>
            <a:ext cx="6912007" cy="110070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kern="0" spc="-77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양고리를 전용 그릴 팬에 구워 먹는 방식이며 야채 등을 함께 구워 먹는다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97610" y="659940"/>
            <a:ext cx="5669280" cy="7562088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830943" y="5716572"/>
            <a:ext cx="6912007" cy="110070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kern="0" spc="-77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삿포로 징기스칸 맛집으로는 다루마라는 곳이 있다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65994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삿포로의 대표 음식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1830943" y="1950101"/>
            <a:ext cx="3936778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해산물 요리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1830943" y="3304413"/>
            <a:ext cx="6912007" cy="110070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삿포로는 신선하고 다양한 해산물 요리를 즐길 수 있는 곳으로 유명하다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97610" y="659940"/>
            <a:ext cx="5669280" cy="7562088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830943" y="5064633"/>
            <a:ext cx="6912007" cy="1651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삿포로의 니조 시장은 신선한 해산물 있는 대표적인 시장으로 카이센동, 게 요리, 성게 사시미 등을 맛볼 수 있다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776365" y="89897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kern="0" spc="71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후쿠오카의 인기 쇼핑 명소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9776365" y="2176415"/>
            <a:ext cx="1467755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하카타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9776365" y="3852481"/>
            <a:ext cx="7055310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아뮤 플라자, 한큐 백화점, 캐널시티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등</a:t>
            </a: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여러</a:t>
            </a:r>
            <a:endParaRPr lang="en-US" sz="3096" kern="0" spc="-77" dirty="0"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쇼핑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명소가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있다</a:t>
            </a:r>
            <a:endParaRPr lang="en-US" altLang="ko-Kore-KR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l">
              <a:buNone/>
            </a:pP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0943" y="898970"/>
            <a:ext cx="6780133" cy="7424214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74171"/>
            <a:ext cx="8778240" cy="10058692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58428" y="4887325"/>
            <a:ext cx="7262316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600" b="1" dirty="0">
                <a:solidFill>
                  <a:srgbClr val="FFFFFF"/>
                </a:solidFill>
                <a:latin typeface="Poppins-Bold" pitchFamily="34" charset="0"/>
                <a:ea typeface="Poppins-Bold" pitchFamily="34" charset="-122"/>
                <a:cs typeface="Poppins-Bold" pitchFamily="34" charset="-120"/>
              </a:rPr>
              <a:t>SAPPORO</a:t>
            </a:r>
            <a:endParaRPr lang="en-US" sz="11500" b="1" dirty="0"/>
          </a:p>
        </p:txBody>
      </p:sp>
      <p:sp>
        <p:nvSpPr>
          <p:cNvPr id="5" name="Text 1"/>
          <p:cNvSpPr/>
          <p:nvPr/>
        </p:nvSpPr>
        <p:spPr>
          <a:xfrm>
            <a:off x="9870662" y="3940064"/>
            <a:ext cx="7132177" cy="74237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032" kern="0" spc="-302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YukjundabangR" pitchFamily="34" charset="-120"/>
              </a:rPr>
              <a:t>눈이 많이 내리는 새하얀 도시</a:t>
            </a:r>
            <a:endParaRPr lang="en-US" sz="403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9870662" y="5908596"/>
            <a:ext cx="7001589" cy="11267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매우 춥고 눈이 많이 내리는 지역으로 눈 축제가 유명하며 주요 관광지로는 삿포로 맥주 </a:t>
            </a:r>
            <a:r>
              <a:rPr lang="en-US" sz="2808" kern="0" spc="-70" dirty="0" err="1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박물관</a:t>
            </a:r>
            <a:r>
              <a:rPr 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2808" kern="0" spc="-70" dirty="0" err="1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등</a:t>
            </a:r>
            <a:endParaRPr lang="en-US" sz="280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14244066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859536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오도리 공원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1830943" y="2275713"/>
            <a:ext cx="6912007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24시간 개방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3716" y="859536"/>
            <a:ext cx="5669280" cy="756208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830943" y="4366260"/>
            <a:ext cx="6912007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스스기노역에서 도보 15분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9" name="Text 4"/>
          <p:cNvSpPr/>
          <p:nvPr/>
        </p:nvSpPr>
        <p:spPr>
          <a:xfrm>
            <a:off x="1830943" y="6492240"/>
            <a:ext cx="6912007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삿포로 시내 중심에 위치한 대형 </a:t>
            </a:r>
            <a:r>
              <a:rPr lang="en-US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공원으로</a:t>
            </a: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,</a:t>
            </a:r>
          </a:p>
          <a:p>
            <a:pPr algn="ctr"/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다양한</a:t>
            </a:r>
            <a:r>
              <a:rPr lang="en-US" altLang="ko-Kore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축제와</a:t>
            </a:r>
            <a:r>
              <a:rPr lang="en-US" altLang="ko-Kore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이벤트가</a:t>
            </a:r>
            <a:r>
              <a:rPr lang="en-US" altLang="ko-Kore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열리는</a:t>
            </a:r>
            <a:r>
              <a:rPr lang="en-US" altLang="ko-Kore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곳</a:t>
            </a:r>
            <a:endParaRPr lang="en-US" altLang="ko-Kore-KR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859536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삿포로 맥주 박물관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1830943" y="2275713"/>
            <a:ext cx="6912007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11:00~18:00</a:t>
            </a:r>
          </a:p>
          <a:p>
            <a:pPr algn="ctr"/>
            <a:r>
              <a:rPr lang="en-US" altLang="ko-Kore-KR" sz="2880" kern="0" spc="-72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*</a:t>
            </a:r>
            <a:r>
              <a:rPr lang="en-US" altLang="ko-Kore-KR" sz="2880" kern="0" spc="-72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매주</a:t>
            </a:r>
            <a:r>
              <a:rPr lang="en-US" altLang="ko-Kore-KR" sz="2880" kern="0" spc="-72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월요일</a:t>
            </a:r>
            <a:r>
              <a:rPr lang="en-US" altLang="ko-Kore-KR" sz="2880" kern="0" spc="-72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휴무</a:t>
            </a:r>
            <a:endParaRPr lang="en-US" altLang="ko-Kore-KR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3716" y="859536"/>
            <a:ext cx="5669280" cy="7562088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830943" y="4366260"/>
            <a:ext cx="6912007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히가시쿠야쿠쇼마에역에서 하차 후 도보 10분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0" name="Text 5"/>
          <p:cNvSpPr/>
          <p:nvPr/>
        </p:nvSpPr>
        <p:spPr>
          <a:xfrm>
            <a:off x="1830943" y="6492240"/>
            <a:ext cx="6912007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일본 최초의 맥주 공장으로 시음 </a:t>
            </a:r>
            <a:r>
              <a:rPr lang="en-US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가능하며</a:t>
            </a: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,</a:t>
            </a:r>
          </a:p>
          <a:p>
            <a:pPr algn="ctr"/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맥주의</a:t>
            </a:r>
            <a:r>
              <a:rPr lang="en-US" altLang="ko-Kore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역사와</a:t>
            </a:r>
            <a:r>
              <a:rPr lang="en-US" altLang="ko-Kore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제조</a:t>
            </a:r>
            <a:r>
              <a:rPr lang="en-US" altLang="ko-Kore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과정을</a:t>
            </a:r>
            <a:r>
              <a:rPr lang="en-US" altLang="ko-Kore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배울</a:t>
            </a:r>
            <a:r>
              <a:rPr lang="en-US" altLang="ko-Kore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수</a:t>
            </a:r>
            <a:r>
              <a:rPr lang="en-US" altLang="ko-Kore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있다</a:t>
            </a:r>
            <a:endParaRPr lang="en-US" altLang="ko-Kore-KR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859536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홋카이도 대학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7312" y="2126409"/>
            <a:ext cx="7562088" cy="5028200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1830943" y="3268980"/>
            <a:ext cx="6912007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아름다운 캠퍼스와 역사적인 건물들이 </a:t>
            </a:r>
            <a:r>
              <a:rPr lang="en-US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있으며</a:t>
            </a: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,</a:t>
            </a:r>
          </a:p>
          <a:p>
            <a:pPr algn="ctr"/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단풍</a:t>
            </a:r>
            <a:r>
              <a:rPr lang="en-US" altLang="ko-Kore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명소로도</a:t>
            </a:r>
            <a:r>
              <a:rPr lang="en-US" altLang="ko-Kore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유명하다</a:t>
            </a:r>
            <a:endParaRPr lang="en-US" altLang="ko-Kore-KR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9" name="Text 4"/>
          <p:cNvSpPr/>
          <p:nvPr/>
        </p:nvSpPr>
        <p:spPr>
          <a:xfrm>
            <a:off x="1830943" y="5372100"/>
            <a:ext cx="6912007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대학 안에 있는 호쿠다이 </a:t>
            </a:r>
            <a:r>
              <a:rPr lang="en-US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마르쉐라는</a:t>
            </a: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카페에서</a:t>
            </a:r>
            <a:endParaRPr lang="en-US" sz="2880" kern="0" spc="-72" dirty="0">
              <a:solidFill>
                <a:srgbClr val="000000"/>
              </a:solidFill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pPr algn="ctr"/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파는</a:t>
            </a:r>
            <a:r>
              <a:rPr lang="en-US" altLang="ko-Kore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소프트</a:t>
            </a:r>
            <a:r>
              <a:rPr lang="en-US" altLang="ko-Kore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아이스크림은</a:t>
            </a:r>
            <a:r>
              <a:rPr lang="en-US" altLang="ko-Kore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맛있기로</a:t>
            </a:r>
            <a:r>
              <a:rPr lang="en-US" altLang="ko-Kore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유명하다</a:t>
            </a:r>
            <a:endParaRPr lang="en-US" altLang="ko-Kore-KR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859536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자작나무 숲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0430" y="859536"/>
            <a:ext cx="5675709" cy="7562088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074116" y="3433572"/>
            <a:ext cx="6912007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비에이에 위치한 자작나무 숲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8" name="Text 3"/>
          <p:cNvSpPr/>
          <p:nvPr/>
        </p:nvSpPr>
        <p:spPr>
          <a:xfrm>
            <a:off x="2074116" y="5216652"/>
            <a:ext cx="6912007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근처에는 탁신관 갤러리가 있어 </a:t>
            </a:r>
            <a:r>
              <a:rPr lang="en-US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함께</a:t>
            </a: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2880" kern="0" spc="-72" dirty="0" err="1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관광하기</a:t>
            </a:r>
            <a:endParaRPr lang="en-US" sz="2880" kern="0" spc="-72" dirty="0">
              <a:solidFill>
                <a:srgbClr val="000000"/>
              </a:solidFill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pPr marL="0" indent="0" algn="ctr">
              <a:buNone/>
            </a:pPr>
            <a:r>
              <a:rPr lang="ko-KR" alt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좋다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9" name="Text 4"/>
          <p:cNvSpPr/>
          <p:nvPr/>
        </p:nvSpPr>
        <p:spPr>
          <a:xfrm>
            <a:off x="2074116" y="5728716"/>
            <a:ext cx="6912007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21" y="2286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859536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크리스마스 트리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1830943" y="3304413"/>
            <a:ext cx="6912007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비에이에 위치한 크리스마스 트리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3716" y="859393"/>
            <a:ext cx="5669280" cy="756208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830943" y="5420963"/>
            <a:ext cx="6912007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자작나무 숲과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크리스마스</a:t>
            </a: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트리는</a:t>
            </a:r>
            <a:endParaRPr lang="en-US" sz="3096" kern="0" spc="-77" dirty="0"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pPr algn="ctr"/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둘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다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ko-KR" alt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비에이에</a:t>
            </a: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위치하며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대중교통으로</a:t>
            </a:r>
            <a:endParaRPr lang="en-US" altLang="ko-Kore-KR" sz="3096" kern="0" spc="-77" dirty="0"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pPr algn="ctr"/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가기엔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힘들어 보통 투어나 렌트를 많이 이용한다</a:t>
            </a:r>
            <a:endParaRPr lang="en-US" altLang="ko-Kore-KR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ctr">
              <a:buNone/>
            </a:pP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65994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삿포로의</a:t>
            </a:r>
            <a:r>
              <a:rPr lang="en-US" sz="4752" b="1" kern="0" spc="71" dirty="0">
                <a:solidFill>
                  <a:srgbClr val="111111"/>
                </a:solidFill>
                <a:latin typeface="KBO-Dia-Gothic-B" pitchFamily="34" charset="0"/>
                <a:ea typeface="KBO-Dia-Gothic-B" pitchFamily="34" charset="-122"/>
                <a:cs typeface="KBO-Dia-Gothic-B" pitchFamily="34" charset="-120"/>
              </a:rPr>
              <a:t> </a:t>
            </a: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대표</a:t>
            </a:r>
            <a:r>
              <a:rPr lang="en-US" sz="4752" b="1" kern="0" spc="71" dirty="0">
                <a:solidFill>
                  <a:srgbClr val="111111"/>
                </a:solidFill>
                <a:latin typeface="KBO-Dia-Gothic-B" pitchFamily="34" charset="0"/>
                <a:ea typeface="KBO-Dia-Gothic-B" pitchFamily="34" charset="-122"/>
                <a:cs typeface="KBO-Dia-Gothic-B" pitchFamily="34" charset="-120"/>
              </a:rPr>
              <a:t> </a:t>
            </a: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음식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1830943" y="1950101"/>
            <a:ext cx="3936778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삿포로 미소 라멘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1830943" y="3304413"/>
            <a:ext cx="7267194" cy="110070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삿포로 미소 라멘은 진한 미소 베이스의 국물과 두툼한 면이 특징이다 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8" name="Text 4"/>
          <p:cNvSpPr/>
          <p:nvPr/>
        </p:nvSpPr>
        <p:spPr>
          <a:xfrm>
            <a:off x="1830943" y="4405122"/>
            <a:ext cx="7267194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endParaRPr lang="en-US" sz="3096" dirty="0"/>
          </a:p>
        </p:txBody>
      </p:sp>
      <p:sp>
        <p:nvSpPr>
          <p:cNvPr id="9" name="Text 5"/>
          <p:cNvSpPr/>
          <p:nvPr/>
        </p:nvSpPr>
        <p:spPr>
          <a:xfrm>
            <a:off x="1830943" y="4955477"/>
            <a:ext cx="7267194" cy="110070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콘버터 미소 라멘도 있으며 삿포로 미소 라멘의 대표적인 맛집으로 스미레라는 곳이 있다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6886" y="1606487"/>
            <a:ext cx="7562088" cy="5668709"/>
          </a:xfrm>
          <a:prstGeom prst="rect">
            <a:avLst/>
          </a:prstGeom>
        </p:spPr>
      </p:pic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287</Words>
  <Application>Microsoft Office PowerPoint</Application>
  <PresentationFormat>사용자 지정</PresentationFormat>
  <Paragraphs>69</Paragraphs>
  <Slides>11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22" baseType="lpstr">
      <vt:lpstr>Aptos</vt:lpstr>
      <vt:lpstr>BM DoHyeon OTF</vt:lpstr>
      <vt:lpstr>BM HANNA Pro OTF</vt:lpstr>
      <vt:lpstr>KBO-Dia-Gothic-B</vt:lpstr>
      <vt:lpstr>NEXONLv2GothicR</vt:lpstr>
      <vt:lpstr>Poppins-Bold</vt:lpstr>
      <vt:lpstr>Poppins-Light</vt:lpstr>
      <vt:lpstr>YukjundabangR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mangoboard.net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제목을 입력하세요</dc:title>
  <dc:subject>Presentation</dc:subject>
  <dc:creator>mangoboard.net_38689978</dc:creator>
  <cp:lastModifiedBy>Master</cp:lastModifiedBy>
  <cp:revision>10</cp:revision>
  <dcterms:created xsi:type="dcterms:W3CDTF">2024-05-31T09:24:11Z</dcterms:created>
  <dcterms:modified xsi:type="dcterms:W3CDTF">2024-06-01T07:32:00Z</dcterms:modified>
</cp:coreProperties>
</file>