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98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2016-02-01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0" name="직선 연결선 229"/>
          <p:cNvCxnSpPr>
            <a:endCxn id="116" idx="0"/>
          </p:cNvCxnSpPr>
          <p:nvPr/>
        </p:nvCxnSpPr>
        <p:spPr>
          <a:xfrm rot="5400000">
            <a:off x="4911776" y="5724736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endCxn id="114" idx="0"/>
          </p:cNvCxnSpPr>
          <p:nvPr/>
        </p:nvCxnSpPr>
        <p:spPr>
          <a:xfrm rot="5400000">
            <a:off x="3903664" y="5724736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5" name="직사각형 94"/>
          <p:cNvSpPr/>
          <p:nvPr/>
        </p:nvSpPr>
        <p:spPr>
          <a:xfrm>
            <a:off x="439248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3D</a:t>
            </a:r>
            <a:r>
              <a:rPr lang="ko-KR" altLang="en-US" sz="1100" smtClean="0"/>
              <a:t>컴퓨터디자인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6" name="직사각형 95"/>
          <p:cNvSpPr/>
          <p:nvPr/>
        </p:nvSpPr>
        <p:spPr>
          <a:xfrm>
            <a:off x="540059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3D</a:t>
            </a:r>
            <a:r>
              <a:rPr lang="ko-KR" altLang="en-US" sz="1100" smtClean="0"/>
              <a:t>컴퓨터디자인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TOEIC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224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324035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223224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(1)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324035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(2)</a:t>
            </a:r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초급영어회화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컴퓨터그래픽 실무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논리적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사고와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글쓰기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(1)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(2)</a:t>
            </a:r>
          </a:p>
        </p:txBody>
      </p:sp>
      <p:sp>
        <p:nvSpPr>
          <p:cNvPr id="69" name="직사각형 68"/>
          <p:cNvSpPr/>
          <p:nvPr/>
        </p:nvSpPr>
        <p:spPr>
          <a:xfrm>
            <a:off x="4407720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15832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6560343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(3)</a:t>
            </a:r>
          </a:p>
        </p:txBody>
      </p:sp>
      <p:sp>
        <p:nvSpPr>
          <p:cNvPr id="72" name="직사각형 71"/>
          <p:cNvSpPr/>
          <p:nvPr/>
        </p:nvSpPr>
        <p:spPr>
          <a:xfrm>
            <a:off x="7568455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(4)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2239863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3247975" y="561672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8724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(1)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109535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(2)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8724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9535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공간표현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(1)</a:t>
            </a:r>
          </a:p>
        </p:txBody>
      </p:sp>
      <p:sp>
        <p:nvSpPr>
          <p:cNvPr id="116" name="직사각형 115"/>
          <p:cNvSpPr/>
          <p:nvPr/>
        </p:nvSpPr>
        <p:spPr>
          <a:xfrm>
            <a:off x="5415832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(2)</a:t>
            </a:r>
          </a:p>
        </p:txBody>
      </p:sp>
      <p:sp>
        <p:nvSpPr>
          <p:cNvPr id="117" name="직사각형 116"/>
          <p:cNvSpPr/>
          <p:nvPr/>
        </p:nvSpPr>
        <p:spPr>
          <a:xfrm>
            <a:off x="6560343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(3)</a:t>
            </a:r>
          </a:p>
        </p:txBody>
      </p:sp>
      <p:sp>
        <p:nvSpPr>
          <p:cNvPr id="119" name="직사각형 118"/>
          <p:cNvSpPr/>
          <p:nvPr/>
        </p:nvSpPr>
        <p:spPr>
          <a:xfrm>
            <a:off x="7568455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(4)</a:t>
            </a:r>
          </a:p>
        </p:txBody>
      </p:sp>
      <p:sp>
        <p:nvSpPr>
          <p:cNvPr id="134" name="직사각형 133"/>
          <p:cNvSpPr/>
          <p:nvPr/>
        </p:nvSpPr>
        <p:spPr>
          <a:xfrm>
            <a:off x="2239863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기초섬유디자인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3247975" y="66248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기초섬유디자인</a:t>
            </a:r>
            <a:r>
              <a:rPr lang="en-US" altLang="ko-KR" sz="1100" smtClean="0"/>
              <a:t>(2)</a:t>
            </a:r>
          </a:p>
        </p:txBody>
      </p:sp>
      <p:cxnSp>
        <p:nvCxnSpPr>
          <p:cNvPr id="192" name="직선 화살표 연결선 191"/>
          <p:cNvCxnSpPr>
            <a:stCxn id="56" idx="3"/>
            <a:endCxn id="47" idx="1"/>
          </p:cNvCxnSpPr>
          <p:nvPr/>
        </p:nvCxnSpPr>
        <p:spPr>
          <a:xfrm>
            <a:off x="1879823" y="20883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57" idx="3"/>
            <a:endCxn id="49" idx="1"/>
          </p:cNvCxnSpPr>
          <p:nvPr/>
        </p:nvCxnSpPr>
        <p:spPr>
          <a:xfrm>
            <a:off x="871711" y="2880420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49" idx="3"/>
            <a:endCxn id="50" idx="1"/>
          </p:cNvCxnSpPr>
          <p:nvPr/>
        </p:nvCxnSpPr>
        <p:spPr>
          <a:xfrm>
            <a:off x="3024334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60" idx="3"/>
            <a:endCxn id="51" idx="1"/>
          </p:cNvCxnSpPr>
          <p:nvPr/>
        </p:nvCxnSpPr>
        <p:spPr>
          <a:xfrm>
            <a:off x="1879823" y="367250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51" idx="3"/>
            <a:endCxn id="52" idx="1"/>
          </p:cNvCxnSpPr>
          <p:nvPr/>
        </p:nvCxnSpPr>
        <p:spPr>
          <a:xfrm>
            <a:off x="3024334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꺾인 연결선 208"/>
          <p:cNvCxnSpPr>
            <a:stCxn id="99" idx="3"/>
            <a:endCxn id="103" idx="3"/>
          </p:cNvCxnSpPr>
          <p:nvPr/>
        </p:nvCxnSpPr>
        <p:spPr>
          <a:xfrm>
            <a:off x="1887440" y="4464596"/>
            <a:ext cx="1588" cy="792088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97" idx="3"/>
            <a:endCxn id="99" idx="1"/>
          </p:cNvCxnSpPr>
          <p:nvPr/>
        </p:nvCxnSpPr>
        <p:spPr>
          <a:xfrm>
            <a:off x="879328" y="44645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101" idx="3"/>
            <a:endCxn id="103" idx="1"/>
          </p:cNvCxnSpPr>
          <p:nvPr/>
        </p:nvCxnSpPr>
        <p:spPr>
          <a:xfrm>
            <a:off x="879328" y="52566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9" idx="3"/>
            <a:endCxn id="61" idx="1"/>
          </p:cNvCxnSpPr>
          <p:nvPr/>
        </p:nvCxnSpPr>
        <p:spPr>
          <a:xfrm>
            <a:off x="1887440" y="4464596"/>
            <a:ext cx="2520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61" idx="2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95" idx="2"/>
            <a:endCxn id="61" idx="0"/>
          </p:cNvCxnSpPr>
          <p:nvPr/>
        </p:nvCxnSpPr>
        <p:spPr>
          <a:xfrm rot="16200000" flipH="1">
            <a:off x="4688135" y="4060935"/>
            <a:ext cx="216024" cy="15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96" idx="2"/>
            <a:endCxn id="62" idx="0"/>
          </p:cNvCxnSpPr>
          <p:nvPr/>
        </p:nvCxnSpPr>
        <p:spPr>
          <a:xfrm rot="16200000" flipH="1">
            <a:off x="5696247" y="4060935"/>
            <a:ext cx="216024" cy="15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>
            <a:stCxn id="62" idx="2"/>
          </p:cNvCxnSpPr>
          <p:nvPr/>
        </p:nvCxnSpPr>
        <p:spPr>
          <a:xfrm rot="5400000">
            <a:off x="5703864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연결선 233"/>
          <p:cNvCxnSpPr>
            <a:stCxn id="91" idx="3"/>
            <a:endCxn id="92" idx="1"/>
          </p:cNvCxnSpPr>
          <p:nvPr/>
        </p:nvCxnSpPr>
        <p:spPr>
          <a:xfrm>
            <a:off x="3031951" y="590475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연결선 237"/>
          <p:cNvCxnSpPr>
            <a:stCxn id="134" idx="3"/>
            <a:endCxn id="135" idx="1"/>
          </p:cNvCxnSpPr>
          <p:nvPr/>
        </p:nvCxnSpPr>
        <p:spPr>
          <a:xfrm>
            <a:off x="3031951" y="691286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2" idx="3"/>
            <a:endCxn id="69" idx="1"/>
          </p:cNvCxnSpPr>
          <p:nvPr/>
        </p:nvCxnSpPr>
        <p:spPr>
          <a:xfrm>
            <a:off x="4040063" y="5904756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35" idx="3"/>
            <a:endCxn id="114" idx="1"/>
          </p:cNvCxnSpPr>
          <p:nvPr/>
        </p:nvCxnSpPr>
        <p:spPr>
          <a:xfrm>
            <a:off x="4040063" y="6912868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연결선 253"/>
          <p:cNvCxnSpPr>
            <a:stCxn id="71" idx="3"/>
            <a:endCxn id="72" idx="1"/>
          </p:cNvCxnSpPr>
          <p:nvPr/>
        </p:nvCxnSpPr>
        <p:spPr>
          <a:xfrm>
            <a:off x="7352431" y="590475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연결선 257"/>
          <p:cNvCxnSpPr>
            <a:stCxn id="117" idx="3"/>
            <a:endCxn id="119" idx="1"/>
          </p:cNvCxnSpPr>
          <p:nvPr/>
        </p:nvCxnSpPr>
        <p:spPr>
          <a:xfrm>
            <a:off x="7352431" y="691286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화살표 연결선 261"/>
          <p:cNvCxnSpPr>
            <a:stCxn id="70" idx="3"/>
            <a:endCxn id="71" idx="1"/>
          </p:cNvCxnSpPr>
          <p:nvPr/>
        </p:nvCxnSpPr>
        <p:spPr>
          <a:xfrm>
            <a:off x="6207920" y="590475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116" idx="3"/>
            <a:endCxn id="117" idx="1"/>
          </p:cNvCxnSpPr>
          <p:nvPr/>
        </p:nvCxnSpPr>
        <p:spPr>
          <a:xfrm>
            <a:off x="6207920" y="691286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/>
          <p:nvPr/>
        </p:nvCxnSpPr>
        <p:spPr>
          <a:xfrm>
            <a:off x="0" y="8281020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직사각형 282"/>
          <p:cNvSpPr/>
          <p:nvPr/>
        </p:nvSpPr>
        <p:spPr>
          <a:xfrm>
            <a:off x="2239863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en-US" altLang="ko-KR" sz="1100" smtClean="0"/>
          </a:p>
        </p:txBody>
      </p:sp>
      <p:sp>
        <p:nvSpPr>
          <p:cNvPr id="284" name="직사각형 283"/>
          <p:cNvSpPr/>
          <p:nvPr/>
        </p:nvSpPr>
        <p:spPr>
          <a:xfrm>
            <a:off x="3247975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285" name="직사각형 284"/>
          <p:cNvSpPr/>
          <p:nvPr/>
        </p:nvSpPr>
        <p:spPr>
          <a:xfrm>
            <a:off x="4256087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전공기초</a:t>
            </a:r>
            <a:endParaRPr lang="en-US" altLang="ko-KR" sz="1100" smtClean="0"/>
          </a:p>
        </p:txBody>
      </p:sp>
      <p:sp>
        <p:nvSpPr>
          <p:cNvPr id="286" name="직사각형 285"/>
          <p:cNvSpPr/>
          <p:nvPr/>
        </p:nvSpPr>
        <p:spPr>
          <a:xfrm>
            <a:off x="5264199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287" name="직사각형 286"/>
          <p:cNvSpPr/>
          <p:nvPr/>
        </p:nvSpPr>
        <p:spPr>
          <a:xfrm>
            <a:off x="6272311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150</Words>
  <Application>Microsoft Office PowerPoint</Application>
  <PresentationFormat>사용자 지정</PresentationFormat>
  <Paragraphs>57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sm</cp:lastModifiedBy>
  <cp:revision>69</cp:revision>
  <dcterms:created xsi:type="dcterms:W3CDTF">2011-03-08T06:22:35Z</dcterms:created>
  <dcterms:modified xsi:type="dcterms:W3CDTF">2016-02-01T09:15:19Z</dcterms:modified>
</cp:coreProperties>
</file>