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8" r:id="rId3"/>
    <p:sldId id="258" r:id="rId4"/>
    <p:sldId id="292" r:id="rId5"/>
    <p:sldId id="280" r:id="rId6"/>
    <p:sldId id="281" r:id="rId7"/>
    <p:sldId id="270" r:id="rId8"/>
    <p:sldId id="289" r:id="rId9"/>
    <p:sldId id="285" r:id="rId10"/>
    <p:sldId id="286" r:id="rId11"/>
    <p:sldId id="287" r:id="rId12"/>
    <p:sldId id="288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50" y="784581"/>
            <a:ext cx="11423049" cy="580236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665228" y="5374177"/>
            <a:ext cx="872837" cy="581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89690" t="79060" r="870" b="10118"/>
          <a:stretch/>
        </p:blipFill>
        <p:spPr>
          <a:xfrm>
            <a:off x="10623665" y="5536274"/>
            <a:ext cx="922713" cy="78970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mtClean="0">
                <a:solidFill>
                  <a:srgbClr val="FF0000"/>
                </a:solidFill>
              </a:rPr>
              <a:t>PC</a:t>
            </a:r>
            <a:r>
              <a:rPr lang="ko-KR" altLang="en-US" sz="4400" dirty="0" err="1" smtClean="0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4124" y="3208713"/>
            <a:ext cx="29510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비교과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시스템    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   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클릭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아래쪽 화살표 4"/>
          <p:cNvSpPr/>
          <p:nvPr/>
        </p:nvSpPr>
        <p:spPr>
          <a:xfrm rot="19795546">
            <a:off x="10479822" y="4258451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</a:t>
            </a:r>
            <a:r>
              <a:rPr lang="ko-KR" altLang="en-US" sz="2400" b="1" dirty="0">
                <a:solidFill>
                  <a:srgbClr val="FF0000"/>
                </a:solidFill>
              </a:rPr>
              <a:t>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" y="0"/>
            <a:ext cx="12009372" cy="67748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92335" y="4364182"/>
            <a:ext cx="7498080" cy="40732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67891" y="1607430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62849" y="1825625"/>
            <a:ext cx="4048298" cy="20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36923" y="2883909"/>
            <a:ext cx="1779617" cy="33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23607" y="0"/>
            <a:ext cx="4405747" cy="4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37018" y="706582"/>
            <a:ext cx="1928553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902546" y="501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</a:t>
            </a:r>
            <a:r>
              <a:rPr lang="ko-KR" altLang="en-US" sz="2400" b="1" dirty="0">
                <a:solidFill>
                  <a:srgbClr val="FF0000"/>
                </a:solidFill>
              </a:rPr>
              <a:t>프로그램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73707" y="5277195"/>
            <a:ext cx="3978204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참여 링크 클릭</a:t>
            </a:r>
            <a:r>
              <a:rPr lang="en-US" altLang="ko-KR" dirty="0" smtClean="0"/>
              <a:t>- ZOOM </a:t>
            </a:r>
            <a:r>
              <a:rPr lang="ko-KR" altLang="en-US" dirty="0" smtClean="0"/>
              <a:t>자동 연결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 rot="10800000">
            <a:off x="7872152" y="4840069"/>
            <a:ext cx="457201" cy="436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2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" y="0"/>
            <a:ext cx="12000067" cy="651717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22123" y="2044932"/>
            <a:ext cx="4148053" cy="5320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023657" y="3632662"/>
            <a:ext cx="5151121" cy="61514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03767" y="3790604"/>
            <a:ext cx="2626822" cy="21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95698" y="3720531"/>
            <a:ext cx="49487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프로그램이 종료되면 강의 링크는 사라집니다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55469" y="931025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0427" y="1199804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65418" y="0"/>
            <a:ext cx="3333404" cy="781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840593" y="0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프로그램 종료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8C6AA-799A-4DF6-9135-02303CF88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12871"/>
          <a:stretch/>
        </p:blipFill>
        <p:spPr>
          <a:xfrm>
            <a:off x="4661860" y="877079"/>
            <a:ext cx="3168981" cy="559572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4737262" y="5124091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917452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B7E142D-C930-441D-9712-2A89C91FDA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10063"/>
          <a:stretch/>
        </p:blipFill>
        <p:spPr>
          <a:xfrm>
            <a:off x="8754215" y="783596"/>
            <a:ext cx="3168981" cy="578269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11268251" y="1268084"/>
            <a:ext cx="723954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B9B30086-7ECC-4859-A726-44A162748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10314"/>
          <a:stretch/>
        </p:blipFill>
        <p:spPr>
          <a:xfrm>
            <a:off x="8754215" y="832448"/>
            <a:ext cx="3168981" cy="57538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ACD65D-8D69-429D-BECE-25B082D95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9686"/>
          <a:stretch/>
        </p:blipFill>
        <p:spPr>
          <a:xfrm>
            <a:off x="4586456" y="802256"/>
            <a:ext cx="3168981" cy="58142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A00AB74-C5BF-471C-B242-E0B8644498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9811"/>
          <a:stretch/>
        </p:blipFill>
        <p:spPr>
          <a:xfrm>
            <a:off x="665286" y="802256"/>
            <a:ext cx="3168981" cy="58142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1489426" y="1820174"/>
            <a:ext cx="2228559" cy="5262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5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5391376" y="3847382"/>
            <a:ext cx="704624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917452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6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9517088" y="4313208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4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2A20B6A4-AF9B-425F-AF7D-9D23B73C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b="9560"/>
          <a:stretch/>
        </p:blipFill>
        <p:spPr>
          <a:xfrm>
            <a:off x="8340707" y="839757"/>
            <a:ext cx="3168981" cy="53253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731072E-BFF0-46F5-9A89-3B9D8EB97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12789"/>
          <a:stretch/>
        </p:blipFill>
        <p:spPr>
          <a:xfrm>
            <a:off x="4334965" y="839757"/>
            <a:ext cx="3168981" cy="5463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61B730A-D049-4B10-9E51-3E0FFECE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14968"/>
          <a:stretch/>
        </p:blipFill>
        <p:spPr>
          <a:xfrm>
            <a:off x="682312" y="877079"/>
            <a:ext cx="3168981" cy="54260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8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784869" y="4313209"/>
            <a:ext cx="2967622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917452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9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6411340" y="5347673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7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766F2-22FA-4770-8CE3-9B98C3C3709E}"/>
              </a:ext>
            </a:extLst>
          </p:cNvPr>
          <p:cNvSpPr/>
          <p:nvPr/>
        </p:nvSpPr>
        <p:spPr>
          <a:xfrm>
            <a:off x="2493034" y="4572000"/>
            <a:ext cx="1094644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740CBBA-39DA-4497-8E8C-3159EC77C691}"/>
              </a:ext>
            </a:extLst>
          </p:cNvPr>
          <p:cNvSpPr/>
          <p:nvPr/>
        </p:nvSpPr>
        <p:spPr>
          <a:xfrm>
            <a:off x="784869" y="5286584"/>
            <a:ext cx="1811682" cy="9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02DE6E-282C-49A6-8CFA-21B80B515DF2}"/>
              </a:ext>
            </a:extLst>
          </p:cNvPr>
          <p:cNvSpPr/>
          <p:nvPr/>
        </p:nvSpPr>
        <p:spPr>
          <a:xfrm>
            <a:off x="6933072" y="2924354"/>
            <a:ext cx="45976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E7A77A2-1A0A-4FF0-82A2-AC1E38ED180D}"/>
              </a:ext>
            </a:extLst>
          </p:cNvPr>
          <p:cNvSpPr/>
          <p:nvPr/>
        </p:nvSpPr>
        <p:spPr>
          <a:xfrm>
            <a:off x="4705308" y="1956818"/>
            <a:ext cx="1723284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B495CF-B519-470E-B222-05A0E9E5F2A2}"/>
              </a:ext>
            </a:extLst>
          </p:cNvPr>
          <p:cNvSpPr/>
          <p:nvPr/>
        </p:nvSpPr>
        <p:spPr>
          <a:xfrm>
            <a:off x="4892405" y="2365104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BDE5D0-7976-4B01-959A-F8507515BD3D}"/>
              </a:ext>
            </a:extLst>
          </p:cNvPr>
          <p:cNvSpPr/>
          <p:nvPr/>
        </p:nvSpPr>
        <p:spPr>
          <a:xfrm>
            <a:off x="8670774" y="4740950"/>
            <a:ext cx="766524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9B7958B-50AF-473A-A28A-9B572DCC62C2}"/>
              </a:ext>
            </a:extLst>
          </p:cNvPr>
          <p:cNvSpPr/>
          <p:nvPr/>
        </p:nvSpPr>
        <p:spPr>
          <a:xfrm>
            <a:off x="8574522" y="4313209"/>
            <a:ext cx="2657070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7003" y="2369897"/>
            <a:ext cx="461665" cy="1972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스크롤을 아래로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아래쪽 화살표 2"/>
          <p:cNvSpPr/>
          <p:nvPr/>
        </p:nvSpPr>
        <p:spPr>
          <a:xfrm rot="19242740">
            <a:off x="6979644" y="1881368"/>
            <a:ext cx="394301" cy="45563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6741622" y="4955144"/>
            <a:ext cx="340822" cy="331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9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9B1FDD9-B408-4560-A603-7C5D0946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10314"/>
          <a:stretch/>
        </p:blipFill>
        <p:spPr>
          <a:xfrm>
            <a:off x="5745505" y="785004"/>
            <a:ext cx="3168981" cy="54432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DD9C399-F4C2-46C3-9EAA-44C936F3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b="9561"/>
          <a:stretch/>
        </p:blipFill>
        <p:spPr>
          <a:xfrm>
            <a:off x="1170211" y="849881"/>
            <a:ext cx="3168981" cy="544326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939825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10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766F2-22FA-4770-8CE3-9B98C3C3709E}"/>
              </a:ext>
            </a:extLst>
          </p:cNvPr>
          <p:cNvSpPr/>
          <p:nvPr/>
        </p:nvSpPr>
        <p:spPr>
          <a:xfrm>
            <a:off x="1354347" y="1857614"/>
            <a:ext cx="1811681" cy="17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740CBBA-39DA-4497-8E8C-3159EC77C691}"/>
              </a:ext>
            </a:extLst>
          </p:cNvPr>
          <p:cNvSpPr/>
          <p:nvPr/>
        </p:nvSpPr>
        <p:spPr>
          <a:xfrm>
            <a:off x="2892758" y="4364263"/>
            <a:ext cx="1006382" cy="192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02DE6E-282C-49A6-8CFA-21B80B515DF2}"/>
              </a:ext>
            </a:extLst>
          </p:cNvPr>
          <p:cNvSpPr/>
          <p:nvPr/>
        </p:nvSpPr>
        <p:spPr>
          <a:xfrm>
            <a:off x="1354346" y="2741496"/>
            <a:ext cx="879895" cy="14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B495CF-B519-470E-B222-05A0E9E5F2A2}"/>
              </a:ext>
            </a:extLst>
          </p:cNvPr>
          <p:cNvSpPr/>
          <p:nvPr/>
        </p:nvSpPr>
        <p:spPr>
          <a:xfrm>
            <a:off x="3059706" y="1270972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BDE5D0-7976-4B01-959A-F8507515BD3D}"/>
              </a:ext>
            </a:extLst>
          </p:cNvPr>
          <p:cNvSpPr/>
          <p:nvPr/>
        </p:nvSpPr>
        <p:spPr>
          <a:xfrm>
            <a:off x="3798599" y="2527301"/>
            <a:ext cx="367959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CCE955-F01A-4A00-AD96-0C8FB623560C}"/>
              </a:ext>
            </a:extLst>
          </p:cNvPr>
          <p:cNvSpPr/>
          <p:nvPr/>
        </p:nvSpPr>
        <p:spPr>
          <a:xfrm>
            <a:off x="3611795" y="980656"/>
            <a:ext cx="373609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EBCB8E6-AA5A-4D97-B530-47E56E6ABEE9}"/>
              </a:ext>
            </a:extLst>
          </p:cNvPr>
          <p:cNvSpPr/>
          <p:nvPr/>
        </p:nvSpPr>
        <p:spPr>
          <a:xfrm>
            <a:off x="2323379" y="2983718"/>
            <a:ext cx="879895" cy="14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43AFC36-0126-4A69-BFDF-77D895F979AB}"/>
              </a:ext>
            </a:extLst>
          </p:cNvPr>
          <p:cNvSpPr/>
          <p:nvPr/>
        </p:nvSpPr>
        <p:spPr>
          <a:xfrm>
            <a:off x="4420934" y="877079"/>
            <a:ext cx="1688732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err="1">
                <a:solidFill>
                  <a:srgbClr val="FF0000"/>
                </a:solidFill>
              </a:rPr>
              <a:t>번외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4102D46-256B-408B-8D42-FCC74B25E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 b="9182"/>
          <a:stretch/>
        </p:blipFill>
        <p:spPr>
          <a:xfrm>
            <a:off x="8928441" y="836760"/>
            <a:ext cx="3168981" cy="5443268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383B45F-D911-4E0F-863B-F4EBEBC8F962}"/>
              </a:ext>
            </a:extLst>
          </p:cNvPr>
          <p:cNvSpPr/>
          <p:nvPr/>
        </p:nvSpPr>
        <p:spPr>
          <a:xfrm>
            <a:off x="5265300" y="5457703"/>
            <a:ext cx="6835206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알림 클릭 후 </a:t>
            </a:r>
            <a:r>
              <a:rPr lang="en-US" altLang="ko-KR" sz="2000" dirty="0">
                <a:solidFill>
                  <a:schemeClr val="tx1"/>
                </a:solidFill>
              </a:rPr>
              <a:t>– </a:t>
            </a:r>
            <a:r>
              <a:rPr lang="ko-KR" altLang="en-US" sz="2000" dirty="0">
                <a:solidFill>
                  <a:schemeClr val="tx1"/>
                </a:solidFill>
              </a:rPr>
              <a:t>해당과목 클릭 </a:t>
            </a:r>
            <a:r>
              <a:rPr lang="en-US" altLang="ko-KR" sz="2000" dirty="0">
                <a:solidFill>
                  <a:schemeClr val="tx1"/>
                </a:solidFill>
              </a:rPr>
              <a:t>– 8</a:t>
            </a:r>
            <a:r>
              <a:rPr lang="ko-KR" altLang="en-US" sz="2000" dirty="0">
                <a:solidFill>
                  <a:schemeClr val="tx1"/>
                </a:solidFill>
              </a:rPr>
              <a:t>번 과정으로 다시 시작</a:t>
            </a:r>
            <a:r>
              <a:rPr lang="en-US" altLang="ko-KR" sz="2000" dirty="0">
                <a:solidFill>
                  <a:schemeClr val="tx1"/>
                </a:solidFill>
              </a:rPr>
              <a:t>!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F004193-548E-4F80-A344-79CE5A832909}"/>
              </a:ext>
            </a:extLst>
          </p:cNvPr>
          <p:cNvSpPr/>
          <p:nvPr/>
        </p:nvSpPr>
        <p:spPr>
          <a:xfrm>
            <a:off x="7329996" y="1378069"/>
            <a:ext cx="804714" cy="5887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64AB558-ABDF-4552-BBD7-8B0426FE2878}"/>
              </a:ext>
            </a:extLst>
          </p:cNvPr>
          <p:cNvSpPr/>
          <p:nvPr/>
        </p:nvSpPr>
        <p:spPr>
          <a:xfrm>
            <a:off x="6525280" y="2937472"/>
            <a:ext cx="2389205" cy="758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39192" y="785004"/>
            <a:ext cx="7852808" cy="58651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7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" y="0"/>
            <a:ext cx="12124267" cy="69172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883832" y="0"/>
            <a:ext cx="1064029" cy="490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39210" y="1204159"/>
            <a:ext cx="2353272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상단의 통합 로그인 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 rot="16200000">
            <a:off x="10134825" y="694486"/>
            <a:ext cx="558358" cy="304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6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" y="-16630"/>
            <a:ext cx="12191999" cy="689186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791796" y="1110720"/>
            <a:ext cx="4339244" cy="3730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3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마이페이지</a:t>
            </a:r>
            <a:r>
              <a:rPr lang="ko-KR" altLang="en-US" sz="2400" dirty="0" smtClean="0"/>
              <a:t> 클릭</a:t>
            </a:r>
            <a:endParaRPr lang="ko-KR" altLang="en-US" sz="2400" dirty="0"/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직사각형 7"/>
          <p:cNvSpPr/>
          <p:nvPr/>
        </p:nvSpPr>
        <p:spPr>
          <a:xfrm>
            <a:off x="2069869" y="2510043"/>
            <a:ext cx="598516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22054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대기</a:t>
            </a:r>
            <a:endParaRPr lang="ko-KR" altLang="en-US" b="1" dirty="0"/>
          </a:p>
        </p:txBody>
      </p:sp>
      <p:sp>
        <p:nvSpPr>
          <p:cNvPr id="9" name="직사각형 8"/>
          <p:cNvSpPr/>
          <p:nvPr/>
        </p:nvSpPr>
        <p:spPr>
          <a:xfrm>
            <a:off x="3117272" y="4904509"/>
            <a:ext cx="1512917" cy="28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36276" y="2510043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362901" y="2539137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39831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진행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9443630" y="2571403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22033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종료</a:t>
            </a:r>
            <a:endParaRPr lang="ko-KR" altLang="en-US" b="1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62607"/>
            <a:ext cx="11355055" cy="260068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70247" y="2297083"/>
            <a:ext cx="375301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1585" y="566241"/>
            <a:ext cx="48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예정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프로그램 안내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02467" y="5020733"/>
            <a:ext cx="1490133" cy="29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19366" y="639131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진행 예정 프로그램 리스트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96508" y="4750873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프로그램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5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85811" y="5361709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15985" y="260899"/>
            <a:ext cx="48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예정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프로그램 안내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7773" y="3599687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프로그램 참여를 위해서는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활동방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(LMS)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클릭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1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953702" cy="667512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7447" y="3532909"/>
            <a:ext cx="11488189" cy="17706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92829" y="4330931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강의 당일만 확인이 가능합니다</a:t>
            </a:r>
            <a:r>
              <a:rPr lang="en-US" altLang="ko-KR" sz="2000" b="1" dirty="0">
                <a:solidFill>
                  <a:srgbClr val="FF0000"/>
                </a:solidFill>
              </a:rPr>
              <a:t>.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59331" y="365125"/>
            <a:ext cx="2111433" cy="374708"/>
          </a:xfrm>
          <a:prstGeom prst="rect">
            <a:avLst/>
          </a:prstGeom>
          <a:solidFill>
            <a:srgbClr val="1D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775171" y="462064"/>
            <a:ext cx="2111433" cy="374708"/>
          </a:xfrm>
          <a:prstGeom prst="rect">
            <a:avLst/>
          </a:prstGeom>
          <a:solidFill>
            <a:srgbClr val="1D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59331" y="454025"/>
            <a:ext cx="48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예정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프로그램 안내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2262" y="4588625"/>
            <a:ext cx="11238807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진행</a:t>
            </a:r>
            <a:endParaRPr lang="ko-KR" altLang="en-US" b="1" dirty="0"/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</a:t>
            </a:r>
            <a:r>
              <a:rPr lang="ko-KR" altLang="en-US" sz="2400" b="1" dirty="0">
                <a:solidFill>
                  <a:srgbClr val="FF0000"/>
                </a:solidFill>
              </a:rPr>
              <a:t>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당일 진행 프로그램 리스트 확인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508270" y="468006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프로그램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활동방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(LMS)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클릭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진행 </a:t>
            </a:r>
            <a:r>
              <a:rPr lang="ko-KR" altLang="en-US" sz="2400" b="1" dirty="0">
                <a:solidFill>
                  <a:srgbClr val="FF0000"/>
                </a:solidFill>
              </a:rPr>
              <a:t>프로그램</a:t>
            </a:r>
          </a:p>
        </p:txBody>
      </p:sp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146</Words>
  <Application>Microsoft Office PowerPoint</Application>
  <PresentationFormat>와이드스크린</PresentationFormat>
  <Paragraphs>47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모바일 버전</vt:lpstr>
      <vt:lpstr>모바일 버전</vt:lpstr>
      <vt:lpstr>모바일 버전</vt:lpstr>
      <vt:lpstr>모바일 버전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</cp:revision>
  <dcterms:created xsi:type="dcterms:W3CDTF">2021-04-01T00:59:15Z</dcterms:created>
  <dcterms:modified xsi:type="dcterms:W3CDTF">2021-04-01T05:55:01Z</dcterms:modified>
</cp:coreProperties>
</file>