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2" d="100"/>
          <a:sy n="102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98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52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03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042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98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63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20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01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65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823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83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60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그룹 90"/>
          <p:cNvGrpSpPr/>
          <p:nvPr/>
        </p:nvGrpSpPr>
        <p:grpSpPr>
          <a:xfrm>
            <a:off x="341998" y="836712"/>
            <a:ext cx="8474055" cy="5741971"/>
            <a:chOff x="622038" y="170300"/>
            <a:chExt cx="13305322" cy="5741971"/>
          </a:xfrm>
        </p:grpSpPr>
        <p:sp>
          <p:nvSpPr>
            <p:cNvPr id="92" name="직사각형 91"/>
            <p:cNvSpPr/>
            <p:nvPr/>
          </p:nvSpPr>
          <p:spPr>
            <a:xfrm>
              <a:off x="651038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1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622038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4" name="직사각형 93"/>
            <p:cNvSpPr/>
            <p:nvPr/>
          </p:nvSpPr>
          <p:spPr>
            <a:xfrm>
              <a:off x="2340553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5" name="직사각형 94"/>
            <p:cNvSpPr/>
            <p:nvPr/>
          </p:nvSpPr>
          <p:spPr>
            <a:xfrm>
              <a:off x="4075183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2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96" name="직사각형 95"/>
            <p:cNvSpPr/>
            <p:nvPr/>
          </p:nvSpPr>
          <p:spPr>
            <a:xfrm>
              <a:off x="4046183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7" name="직사각형 96"/>
            <p:cNvSpPr/>
            <p:nvPr/>
          </p:nvSpPr>
          <p:spPr>
            <a:xfrm>
              <a:off x="5764698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7486445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3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99" name="직사각형 98"/>
            <p:cNvSpPr/>
            <p:nvPr/>
          </p:nvSpPr>
          <p:spPr>
            <a:xfrm>
              <a:off x="7457445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9175959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1" name="직사각형 100"/>
            <p:cNvSpPr/>
            <p:nvPr/>
          </p:nvSpPr>
          <p:spPr>
            <a:xfrm>
              <a:off x="10897706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4</a:t>
              </a:r>
              <a:r>
                <a:rPr lang="ko-KR" altLang="en-US" sz="1100" b="1" smtClean="0"/>
                <a:t>학년 </a:t>
              </a:r>
              <a:endParaRPr lang="ko-KR" altLang="en-US" sz="1100" b="1"/>
            </a:p>
          </p:txBody>
        </p:sp>
        <p:sp>
          <p:nvSpPr>
            <p:cNvPr id="102" name="직사각형 101"/>
            <p:cNvSpPr/>
            <p:nvPr/>
          </p:nvSpPr>
          <p:spPr>
            <a:xfrm>
              <a:off x="10868706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12587221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4" name="직사각형 103"/>
            <p:cNvSpPr/>
            <p:nvPr/>
          </p:nvSpPr>
          <p:spPr>
            <a:xfrm>
              <a:off x="622038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법학개론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2327669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법학개론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06" name="직사각형 105"/>
            <p:cNvSpPr/>
            <p:nvPr/>
          </p:nvSpPr>
          <p:spPr>
            <a:xfrm>
              <a:off x="4033299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헌법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07" name="직사각형 106"/>
            <p:cNvSpPr/>
            <p:nvPr/>
          </p:nvSpPr>
          <p:spPr>
            <a:xfrm>
              <a:off x="5738930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헌법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08" name="직사각형 107"/>
            <p:cNvSpPr/>
            <p:nvPr/>
          </p:nvSpPr>
          <p:spPr>
            <a:xfrm>
              <a:off x="7444561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행정법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09" name="직사각형 108"/>
            <p:cNvSpPr/>
            <p:nvPr/>
          </p:nvSpPr>
          <p:spPr>
            <a:xfrm>
              <a:off x="9150192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행정법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10" name="직사각형 109"/>
            <p:cNvSpPr/>
            <p:nvPr/>
          </p:nvSpPr>
          <p:spPr>
            <a:xfrm>
              <a:off x="10855822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행정법</a:t>
              </a:r>
              <a:endParaRPr lang="en-US" altLang="ko-KR" sz="1100" dirty="0" smtClean="0"/>
            </a:p>
          </p:txBody>
        </p:sp>
        <p:sp>
          <p:nvSpPr>
            <p:cNvPr id="111" name="직사각형 110"/>
            <p:cNvSpPr/>
            <p:nvPr/>
          </p:nvSpPr>
          <p:spPr>
            <a:xfrm>
              <a:off x="622038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현대사회와 범죄</a:t>
              </a:r>
              <a:endParaRPr lang="en-US" altLang="ko-KR" sz="1100" dirty="0" smtClean="0"/>
            </a:p>
          </p:txBody>
        </p:sp>
        <p:sp>
          <p:nvSpPr>
            <p:cNvPr id="112" name="직사각형 111"/>
            <p:cNvSpPr/>
            <p:nvPr/>
          </p:nvSpPr>
          <p:spPr>
            <a:xfrm>
              <a:off x="2327669" y="274391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개론</a:t>
              </a:r>
              <a:endParaRPr lang="en-US" altLang="ko-KR" sz="1100" dirty="0" smtClean="0"/>
            </a:p>
          </p:txBody>
        </p:sp>
        <p:sp>
          <p:nvSpPr>
            <p:cNvPr id="113" name="직사각형 112"/>
            <p:cNvSpPr/>
            <p:nvPr/>
          </p:nvSpPr>
          <p:spPr>
            <a:xfrm>
              <a:off x="4033299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14" name="직사각형 113"/>
            <p:cNvSpPr/>
            <p:nvPr/>
          </p:nvSpPr>
          <p:spPr>
            <a:xfrm>
              <a:off x="5738930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15" name="직사각형 114"/>
            <p:cNvSpPr/>
            <p:nvPr/>
          </p:nvSpPr>
          <p:spPr>
            <a:xfrm>
              <a:off x="7444561" y="1229695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형법</a:t>
              </a:r>
              <a:r>
                <a:rPr lang="en-US" altLang="ko-KR" sz="1100" dirty="0" smtClean="0"/>
                <a:t>(3)</a:t>
              </a:r>
            </a:p>
          </p:txBody>
        </p:sp>
        <p:sp>
          <p:nvSpPr>
            <p:cNvPr id="116" name="직사각형 115"/>
            <p:cNvSpPr/>
            <p:nvPr/>
          </p:nvSpPr>
          <p:spPr>
            <a:xfrm>
              <a:off x="9150192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소송법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17" name="직사각형 116"/>
            <p:cNvSpPr/>
            <p:nvPr/>
          </p:nvSpPr>
          <p:spPr>
            <a:xfrm>
              <a:off x="10855822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형사정</a:t>
              </a:r>
              <a:r>
                <a:rPr lang="ko-KR" altLang="en-US" sz="1100" dirty="0"/>
                <a:t>책</a:t>
              </a:r>
              <a:endParaRPr lang="en-US" altLang="ko-KR" sz="1100" dirty="0" smtClean="0"/>
            </a:p>
          </p:txBody>
        </p:sp>
        <p:sp>
          <p:nvSpPr>
            <p:cNvPr id="118" name="직사각형 117"/>
            <p:cNvSpPr/>
            <p:nvPr/>
          </p:nvSpPr>
          <p:spPr>
            <a:xfrm>
              <a:off x="12561453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형사정책세미</a:t>
              </a:r>
              <a:r>
                <a:rPr lang="ko-KR" altLang="en-US" sz="1100" dirty="0"/>
                <a:t>나</a:t>
              </a:r>
              <a:endParaRPr lang="en-US" altLang="ko-KR" sz="1100" dirty="0" smtClean="0"/>
            </a:p>
          </p:txBody>
        </p:sp>
        <p:sp>
          <p:nvSpPr>
            <p:cNvPr id="119" name="직사각형 118"/>
            <p:cNvSpPr/>
            <p:nvPr/>
          </p:nvSpPr>
          <p:spPr>
            <a:xfrm>
              <a:off x="4033299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</p:txBody>
        </p:sp>
        <p:sp>
          <p:nvSpPr>
            <p:cNvPr id="120" name="직사각형 119"/>
            <p:cNvSpPr/>
            <p:nvPr/>
          </p:nvSpPr>
          <p:spPr>
            <a:xfrm>
              <a:off x="5738930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경찰조직관리</a:t>
              </a:r>
              <a:r>
                <a:rPr lang="ko-KR" altLang="en-US" sz="1100" dirty="0"/>
                <a:t>론</a:t>
              </a:r>
              <a:endParaRPr lang="en-US" altLang="ko-KR" sz="1100" dirty="0" smtClean="0"/>
            </a:p>
          </p:txBody>
        </p:sp>
        <p:sp>
          <p:nvSpPr>
            <p:cNvPr id="121" name="직사각형 120"/>
            <p:cNvSpPr/>
            <p:nvPr/>
          </p:nvSpPr>
          <p:spPr>
            <a:xfrm>
              <a:off x="7444561" y="17358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소송법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22" name="직사각형 121"/>
            <p:cNvSpPr/>
            <p:nvPr/>
          </p:nvSpPr>
          <p:spPr>
            <a:xfrm>
              <a:off x="9150192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제도론</a:t>
              </a:r>
              <a:endParaRPr lang="en-US" altLang="ko-KR" sz="1100" dirty="0" smtClean="0"/>
            </a:p>
          </p:txBody>
        </p:sp>
        <p:sp>
          <p:nvSpPr>
            <p:cNvPr id="123" name="직사각형 122"/>
            <p:cNvSpPr/>
            <p:nvPr/>
          </p:nvSpPr>
          <p:spPr>
            <a:xfrm>
              <a:off x="10855822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경찰과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사회</a:t>
              </a:r>
              <a:endParaRPr lang="en-US" altLang="ko-KR" sz="1100" dirty="0" smtClean="0"/>
            </a:p>
          </p:txBody>
        </p:sp>
        <p:sp>
          <p:nvSpPr>
            <p:cNvPr id="124" name="직사각형 123"/>
            <p:cNvSpPr/>
            <p:nvPr/>
          </p:nvSpPr>
          <p:spPr>
            <a:xfrm>
              <a:off x="12561453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윤리론</a:t>
              </a:r>
              <a:endParaRPr lang="en-US" altLang="ko-KR" sz="1100" dirty="0" smtClean="0"/>
            </a:p>
          </p:txBody>
        </p:sp>
        <p:sp>
          <p:nvSpPr>
            <p:cNvPr id="125" name="직사각형 124"/>
            <p:cNvSpPr/>
            <p:nvPr/>
          </p:nvSpPr>
          <p:spPr>
            <a:xfrm>
              <a:off x="4033299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방법론</a:t>
              </a:r>
              <a:endParaRPr lang="en-US" altLang="ko-KR" sz="1100" dirty="0" smtClean="0"/>
            </a:p>
          </p:txBody>
        </p:sp>
        <p:sp>
          <p:nvSpPr>
            <p:cNvPr id="126" name="직사각형 125"/>
            <p:cNvSpPr/>
            <p:nvPr/>
          </p:nvSpPr>
          <p:spPr>
            <a:xfrm>
              <a:off x="5738930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원서강독</a:t>
              </a:r>
              <a:endParaRPr lang="en-US" altLang="ko-KR" sz="1100" dirty="0" smtClean="0"/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7444561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수사학</a:t>
              </a:r>
              <a:endParaRPr lang="en-US" altLang="ko-KR" sz="1100" dirty="0" smtClean="0"/>
            </a:p>
          </p:txBody>
        </p:sp>
        <p:sp>
          <p:nvSpPr>
            <p:cNvPr id="128" name="직사각형 127"/>
            <p:cNvSpPr/>
            <p:nvPr/>
          </p:nvSpPr>
          <p:spPr>
            <a:xfrm>
              <a:off x="9150192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err="1" smtClean="0"/>
                <a:t>교통학</a:t>
              </a:r>
              <a:endParaRPr lang="en-US" altLang="ko-KR" sz="1100" dirty="0" smtClean="0"/>
            </a:p>
          </p:txBody>
        </p:sp>
        <p:sp>
          <p:nvSpPr>
            <p:cNvPr id="129" name="직사각형 128"/>
            <p:cNvSpPr/>
            <p:nvPr/>
          </p:nvSpPr>
          <p:spPr>
            <a:xfrm>
              <a:off x="4033299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범죄</a:t>
              </a:r>
              <a:r>
                <a:rPr lang="ko-KR" altLang="en-US" sz="1100" dirty="0"/>
                <a:t>학</a:t>
              </a:r>
              <a:endParaRPr lang="en-US" altLang="ko-KR" sz="1100" dirty="0" smtClean="0"/>
            </a:p>
          </p:txBody>
        </p:sp>
        <p:sp>
          <p:nvSpPr>
            <p:cNvPr id="130" name="직사각형 129"/>
            <p:cNvSpPr/>
            <p:nvPr/>
          </p:nvSpPr>
          <p:spPr>
            <a:xfrm>
              <a:off x="5738930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범죄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심리학</a:t>
              </a:r>
              <a:endParaRPr lang="en-US" altLang="ko-KR" sz="1100" dirty="0" smtClean="0"/>
            </a:p>
          </p:txBody>
        </p:sp>
        <p:sp>
          <p:nvSpPr>
            <p:cNvPr id="131" name="직사각형 130"/>
            <p:cNvSpPr/>
            <p:nvPr/>
          </p:nvSpPr>
          <p:spPr>
            <a:xfrm>
              <a:off x="7444561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범죄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err="1" smtClean="0"/>
                <a:t>예방론</a:t>
              </a:r>
              <a:endParaRPr lang="en-US" altLang="ko-KR" sz="1100" dirty="0" smtClean="0"/>
            </a:p>
          </p:txBody>
        </p:sp>
        <p:sp>
          <p:nvSpPr>
            <p:cNvPr id="132" name="직사각형 131"/>
            <p:cNvSpPr/>
            <p:nvPr/>
          </p:nvSpPr>
          <p:spPr>
            <a:xfrm>
              <a:off x="12561453" y="304484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세미나</a:t>
              </a:r>
              <a:endParaRPr lang="en-US" altLang="ko-KR" sz="1100" dirty="0" smtClean="0"/>
            </a:p>
          </p:txBody>
        </p:sp>
        <p:sp>
          <p:nvSpPr>
            <p:cNvPr id="133" name="직사각형 132"/>
            <p:cNvSpPr/>
            <p:nvPr/>
          </p:nvSpPr>
          <p:spPr>
            <a:xfrm>
              <a:off x="7444560" y="245222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경찰인사관리</a:t>
              </a:r>
              <a:r>
                <a:rPr lang="ko-KR" altLang="en-US" sz="1100" dirty="0"/>
                <a:t>론</a:t>
              </a:r>
              <a:endParaRPr lang="en-US" altLang="ko-KR" sz="1100" dirty="0" smtClean="0"/>
            </a:p>
          </p:txBody>
        </p:sp>
        <p:sp>
          <p:nvSpPr>
            <p:cNvPr id="134" name="직사각형 133"/>
            <p:cNvSpPr/>
            <p:nvPr/>
          </p:nvSpPr>
          <p:spPr>
            <a:xfrm>
              <a:off x="9150191" y="418407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소년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비행론</a:t>
              </a:r>
              <a:endParaRPr lang="en-US" altLang="ko-KR" sz="1100" dirty="0" smtClean="0"/>
            </a:p>
          </p:txBody>
        </p:sp>
        <p:sp>
          <p:nvSpPr>
            <p:cNvPr id="135" name="직사각형 134"/>
            <p:cNvSpPr/>
            <p:nvPr/>
          </p:nvSpPr>
          <p:spPr>
            <a:xfrm>
              <a:off x="10855823" y="418407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피해자</a:t>
              </a:r>
              <a:r>
                <a:rPr lang="ko-KR" altLang="en-US" sz="1100" dirty="0"/>
                <a:t>학</a:t>
              </a:r>
              <a:endParaRPr lang="en-US" altLang="ko-KR" sz="1100" dirty="0" smtClean="0"/>
            </a:p>
          </p:txBody>
        </p:sp>
        <p:sp>
          <p:nvSpPr>
            <p:cNvPr id="136" name="직사각형 135"/>
            <p:cNvSpPr/>
            <p:nvPr/>
          </p:nvSpPr>
          <p:spPr>
            <a:xfrm>
              <a:off x="12561453" y="419302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err="1" smtClean="0"/>
                <a:t>교정</a:t>
              </a:r>
              <a:r>
                <a:rPr lang="ko-KR" altLang="en-US" sz="1100" dirty="0" err="1"/>
                <a:t>학</a:t>
              </a:r>
              <a:endParaRPr lang="en-US" altLang="ko-KR" sz="1100" dirty="0" smtClean="0"/>
            </a:p>
          </p:txBody>
        </p:sp>
        <p:sp>
          <p:nvSpPr>
            <p:cNvPr id="137" name="직사각형 136"/>
            <p:cNvSpPr/>
            <p:nvPr/>
          </p:nvSpPr>
          <p:spPr>
            <a:xfrm>
              <a:off x="4033299" y="5571789"/>
              <a:ext cx="1340138" cy="34048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무술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38" name="직사각형 137"/>
            <p:cNvSpPr/>
            <p:nvPr/>
          </p:nvSpPr>
          <p:spPr>
            <a:xfrm>
              <a:off x="5738930" y="5571789"/>
              <a:ext cx="1340138" cy="34048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무술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39" name="직사각형 138"/>
            <p:cNvSpPr/>
            <p:nvPr/>
          </p:nvSpPr>
          <p:spPr>
            <a:xfrm>
              <a:off x="7444561" y="4832151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사회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문제론</a:t>
              </a:r>
              <a:endParaRPr lang="en-US" altLang="ko-KR" sz="1100" dirty="0" smtClean="0"/>
            </a:p>
          </p:txBody>
        </p:sp>
        <p:sp>
          <p:nvSpPr>
            <p:cNvPr id="140" name="직사각형 139"/>
            <p:cNvSpPr/>
            <p:nvPr/>
          </p:nvSpPr>
          <p:spPr>
            <a:xfrm>
              <a:off x="10855823" y="4832151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특수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범죄론</a:t>
              </a:r>
              <a:endParaRPr lang="en-US" altLang="ko-KR" sz="1100" dirty="0" smtClean="0"/>
            </a:p>
          </p:txBody>
        </p:sp>
        <p:sp>
          <p:nvSpPr>
            <p:cNvPr id="141" name="직사각형 140"/>
            <p:cNvSpPr/>
            <p:nvPr/>
          </p:nvSpPr>
          <p:spPr>
            <a:xfrm>
              <a:off x="12561453" y="3627573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경찰실</a:t>
              </a:r>
              <a:r>
                <a:rPr lang="ko-KR" altLang="en-US" sz="1100" dirty="0"/>
                <a:t>습</a:t>
              </a:r>
              <a:endParaRPr lang="en-US" altLang="ko-KR" sz="1100" dirty="0" smtClean="0"/>
            </a:p>
          </p:txBody>
        </p:sp>
        <p:cxnSp>
          <p:nvCxnSpPr>
            <p:cNvPr id="142" name="직선 화살표 연결선 141"/>
            <p:cNvCxnSpPr>
              <a:stCxn id="104" idx="3"/>
              <a:endCxn id="105" idx="1"/>
            </p:cNvCxnSpPr>
            <p:nvPr/>
          </p:nvCxnSpPr>
          <p:spPr>
            <a:xfrm>
              <a:off x="1962176" y="89382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직선 화살표 연결선 142"/>
            <p:cNvCxnSpPr/>
            <p:nvPr/>
          </p:nvCxnSpPr>
          <p:spPr>
            <a:xfrm>
              <a:off x="3667806" y="89382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직선 화살표 연결선 143"/>
            <p:cNvCxnSpPr/>
            <p:nvPr/>
          </p:nvCxnSpPr>
          <p:spPr>
            <a:xfrm>
              <a:off x="5373437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직선 화살표 연결선 144"/>
            <p:cNvCxnSpPr/>
            <p:nvPr/>
          </p:nvCxnSpPr>
          <p:spPr>
            <a:xfrm>
              <a:off x="7079067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직선 화살표 연결선 145"/>
            <p:cNvCxnSpPr/>
            <p:nvPr/>
          </p:nvCxnSpPr>
          <p:spPr>
            <a:xfrm>
              <a:off x="8784698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직선 화살표 연결선 146"/>
            <p:cNvCxnSpPr/>
            <p:nvPr/>
          </p:nvCxnSpPr>
          <p:spPr>
            <a:xfrm>
              <a:off x="10490329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꺾인 연결선 147"/>
            <p:cNvCxnSpPr>
              <a:endCxn id="113" idx="1"/>
            </p:cNvCxnSpPr>
            <p:nvPr/>
          </p:nvCxnSpPr>
          <p:spPr>
            <a:xfrm rot="16200000" flipH="1">
              <a:off x="3686564" y="1057812"/>
              <a:ext cx="510723" cy="182747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직선 화살표 연결선 148"/>
            <p:cNvCxnSpPr/>
            <p:nvPr/>
          </p:nvCxnSpPr>
          <p:spPr>
            <a:xfrm>
              <a:off x="5373437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직선 화살표 연결선 149"/>
            <p:cNvCxnSpPr/>
            <p:nvPr/>
          </p:nvCxnSpPr>
          <p:spPr>
            <a:xfrm>
              <a:off x="7079068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직선 화살표 연결선 150"/>
            <p:cNvCxnSpPr/>
            <p:nvPr/>
          </p:nvCxnSpPr>
          <p:spPr>
            <a:xfrm>
              <a:off x="10483893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직선 화살표 연결선 151"/>
            <p:cNvCxnSpPr/>
            <p:nvPr/>
          </p:nvCxnSpPr>
          <p:spPr>
            <a:xfrm>
              <a:off x="12195960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직선 화살표 연결선 152"/>
            <p:cNvCxnSpPr>
              <a:stCxn id="115" idx="2"/>
              <a:endCxn id="121" idx="0"/>
            </p:cNvCxnSpPr>
            <p:nvPr/>
          </p:nvCxnSpPr>
          <p:spPr>
            <a:xfrm>
              <a:off x="8114630" y="1570177"/>
              <a:ext cx="0" cy="1656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꺾인 연결선 153"/>
            <p:cNvCxnSpPr>
              <a:stCxn id="121" idx="3"/>
              <a:endCxn id="116" idx="1"/>
            </p:cNvCxnSpPr>
            <p:nvPr/>
          </p:nvCxnSpPr>
          <p:spPr>
            <a:xfrm flipV="1">
              <a:off x="8784699" y="1404548"/>
              <a:ext cx="365493" cy="501500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꺾인 연결선 154"/>
            <p:cNvCxnSpPr>
              <a:stCxn id="104" idx="2"/>
              <a:endCxn id="112" idx="0"/>
            </p:cNvCxnSpPr>
            <p:nvPr/>
          </p:nvCxnSpPr>
          <p:spPr>
            <a:xfrm rot="16200000" flipH="1">
              <a:off x="1304996" y="1051176"/>
              <a:ext cx="1679853" cy="1705631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직선 화살표 연결선 155"/>
            <p:cNvCxnSpPr/>
            <p:nvPr/>
          </p:nvCxnSpPr>
          <p:spPr>
            <a:xfrm>
              <a:off x="1152228" y="1064066"/>
              <a:ext cx="0" cy="31474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꺾인 연결선 156"/>
            <p:cNvCxnSpPr>
              <a:stCxn id="111" idx="0"/>
              <a:endCxn id="112" idx="2"/>
            </p:cNvCxnSpPr>
            <p:nvPr/>
          </p:nvCxnSpPr>
          <p:spPr>
            <a:xfrm rot="5400000" flipH="1" flipV="1">
              <a:off x="1581372" y="2795137"/>
              <a:ext cx="1127101" cy="1705631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꺾인 연결선 157"/>
            <p:cNvCxnSpPr>
              <a:stCxn id="119" idx="1"/>
              <a:endCxn id="125" idx="1"/>
            </p:cNvCxnSpPr>
            <p:nvPr/>
          </p:nvCxnSpPr>
          <p:spPr>
            <a:xfrm rot="10800000" flipV="1">
              <a:off x="4033299" y="2632350"/>
              <a:ext cx="12700" cy="589399"/>
            </a:xfrm>
            <a:prstGeom prst="bentConnector3">
              <a:avLst>
                <a:gd name="adj1" fmla="val 1800000"/>
              </a:avLst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직선 화살표 연결선 158"/>
            <p:cNvCxnSpPr>
              <a:stCxn id="112" idx="3"/>
            </p:cNvCxnSpPr>
            <p:nvPr/>
          </p:nvCxnSpPr>
          <p:spPr>
            <a:xfrm>
              <a:off x="3667807" y="2914160"/>
              <a:ext cx="18274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꺾인 연결선 159"/>
            <p:cNvCxnSpPr>
              <a:endCxn id="122" idx="0"/>
            </p:cNvCxnSpPr>
            <p:nvPr/>
          </p:nvCxnSpPr>
          <p:spPr>
            <a:xfrm flipV="1">
              <a:off x="3168452" y="2462110"/>
              <a:ext cx="6651809" cy="281808"/>
            </a:xfrm>
            <a:prstGeom prst="bentConnector4">
              <a:avLst>
                <a:gd name="adj1" fmla="val 47"/>
                <a:gd name="adj2" fmla="val 18111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꺾인 연결선 160"/>
            <p:cNvCxnSpPr>
              <a:stCxn id="121" idx="1"/>
              <a:endCxn id="127" idx="1"/>
            </p:cNvCxnSpPr>
            <p:nvPr/>
          </p:nvCxnSpPr>
          <p:spPr>
            <a:xfrm rot="10800000" flipV="1">
              <a:off x="7444561" y="1906048"/>
              <a:ext cx="12700" cy="1315702"/>
            </a:xfrm>
            <a:prstGeom prst="bentConnector3">
              <a:avLst>
                <a:gd name="adj1" fmla="val 180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직선 화살표 연결선 161"/>
            <p:cNvCxnSpPr/>
            <p:nvPr/>
          </p:nvCxnSpPr>
          <p:spPr>
            <a:xfrm>
              <a:off x="5373436" y="2637784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직선 화살표 연결선 162"/>
            <p:cNvCxnSpPr/>
            <p:nvPr/>
          </p:nvCxnSpPr>
          <p:spPr>
            <a:xfrm>
              <a:off x="7091952" y="2637784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직선 화살표 연결선 163"/>
            <p:cNvCxnSpPr/>
            <p:nvPr/>
          </p:nvCxnSpPr>
          <p:spPr>
            <a:xfrm>
              <a:off x="10483892" y="2628061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직선 화살표 연결선 164"/>
            <p:cNvCxnSpPr/>
            <p:nvPr/>
          </p:nvCxnSpPr>
          <p:spPr>
            <a:xfrm>
              <a:off x="12189439" y="2637784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직선 화살표 연결선 165"/>
            <p:cNvCxnSpPr>
              <a:endCxn id="132" idx="1"/>
            </p:cNvCxnSpPr>
            <p:nvPr/>
          </p:nvCxnSpPr>
          <p:spPr>
            <a:xfrm flipV="1">
              <a:off x="10503213" y="3215083"/>
              <a:ext cx="2058240" cy="6667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직선 화살표 연결선 166"/>
            <p:cNvCxnSpPr>
              <a:endCxn id="129" idx="1"/>
            </p:cNvCxnSpPr>
            <p:nvPr/>
          </p:nvCxnSpPr>
          <p:spPr>
            <a:xfrm>
              <a:off x="1962177" y="4381743"/>
              <a:ext cx="207112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직선 화살표 연결선 167"/>
            <p:cNvCxnSpPr/>
            <p:nvPr/>
          </p:nvCxnSpPr>
          <p:spPr>
            <a:xfrm>
              <a:off x="5373436" y="4381743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꺾인 연결선 168"/>
            <p:cNvCxnSpPr>
              <a:stCxn id="129" idx="0"/>
              <a:endCxn id="131" idx="1"/>
            </p:cNvCxnSpPr>
            <p:nvPr/>
          </p:nvCxnSpPr>
          <p:spPr>
            <a:xfrm rot="16200000" flipH="1">
              <a:off x="5988843" y="2926026"/>
              <a:ext cx="170241" cy="2741193"/>
            </a:xfrm>
            <a:prstGeom prst="bentConnector4">
              <a:avLst>
                <a:gd name="adj1" fmla="val -134280"/>
                <a:gd name="adj2" fmla="val 9170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꺾인 연결선 169"/>
            <p:cNvCxnSpPr>
              <a:stCxn id="131" idx="0"/>
              <a:endCxn id="128" idx="2"/>
            </p:cNvCxnSpPr>
            <p:nvPr/>
          </p:nvCxnSpPr>
          <p:spPr>
            <a:xfrm rot="5400000" flipH="1" flipV="1">
              <a:off x="8557690" y="2948932"/>
              <a:ext cx="819511" cy="1705631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꺾인 연결선 170"/>
            <p:cNvCxnSpPr>
              <a:endCxn id="135" idx="0"/>
            </p:cNvCxnSpPr>
            <p:nvPr/>
          </p:nvCxnSpPr>
          <p:spPr>
            <a:xfrm flipV="1">
              <a:off x="8353028" y="4184079"/>
              <a:ext cx="3172864" cy="8950"/>
            </a:xfrm>
            <a:prstGeom prst="bentConnector4">
              <a:avLst>
                <a:gd name="adj1" fmla="val -772"/>
                <a:gd name="adj2" fmla="val 265419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꺾인 연결선 171"/>
            <p:cNvCxnSpPr>
              <a:stCxn id="129" idx="2"/>
              <a:endCxn id="139" idx="1"/>
            </p:cNvCxnSpPr>
            <p:nvPr/>
          </p:nvCxnSpPr>
          <p:spPr>
            <a:xfrm rot="16200000" flipH="1">
              <a:off x="5848760" y="3406591"/>
              <a:ext cx="450408" cy="2741193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직선 화살표 연결선 172"/>
            <p:cNvCxnSpPr/>
            <p:nvPr/>
          </p:nvCxnSpPr>
          <p:spPr>
            <a:xfrm>
              <a:off x="12189439" y="4364180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꺾인 연결선 173"/>
            <p:cNvCxnSpPr>
              <a:stCxn id="140" idx="3"/>
              <a:endCxn id="136" idx="1"/>
            </p:cNvCxnSpPr>
            <p:nvPr/>
          </p:nvCxnSpPr>
          <p:spPr>
            <a:xfrm flipV="1">
              <a:off x="12195961" y="4363270"/>
              <a:ext cx="365492" cy="639122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직선 화살표 연결선 174"/>
            <p:cNvCxnSpPr/>
            <p:nvPr/>
          </p:nvCxnSpPr>
          <p:spPr>
            <a:xfrm>
              <a:off x="8784699" y="5048175"/>
              <a:ext cx="20711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꺾인 연결선 175"/>
            <p:cNvCxnSpPr>
              <a:stCxn id="139" idx="3"/>
              <a:endCxn id="134" idx="1"/>
            </p:cNvCxnSpPr>
            <p:nvPr/>
          </p:nvCxnSpPr>
          <p:spPr>
            <a:xfrm flipV="1">
              <a:off x="8784699" y="4354320"/>
              <a:ext cx="365492" cy="648072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화살표 연결선 176"/>
            <p:cNvCxnSpPr/>
            <p:nvPr/>
          </p:nvCxnSpPr>
          <p:spPr>
            <a:xfrm>
              <a:off x="5386321" y="5743159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0" y="188639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대구대학교 행정대학 경찰행정학과 교과목이수체계도</a:t>
            </a:r>
            <a:endParaRPr lang="ko-KR" altLang="en-US" sz="22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6954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121</Words>
  <Application>Microsoft Office PowerPoint</Application>
  <PresentationFormat>화면 슬라이드 쇼(4:3)</PresentationFormat>
  <Paragraphs>66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</cp:revision>
  <cp:lastPrinted>2017-02-23T05:16:03Z</cp:lastPrinted>
  <dcterms:created xsi:type="dcterms:W3CDTF">2017-02-23T05:05:53Z</dcterms:created>
  <dcterms:modified xsi:type="dcterms:W3CDTF">2017-02-23T05:25:08Z</dcterms:modified>
</cp:coreProperties>
</file>