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28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43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6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53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0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69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1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01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9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0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7F8A1-4240-4DF0-98E9-F38E24FE69EF}" type="datetimeFigureOut">
              <a:rPr lang="ko-KR" altLang="en-US" smtClean="0"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31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8EB6E5F3-AD8B-4F02-B370-28246FC3D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5802" r="2795"/>
          <a:stretch/>
        </p:blipFill>
        <p:spPr bwMode="auto">
          <a:xfrm>
            <a:off x="668427" y="418011"/>
            <a:ext cx="5521145" cy="77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423E6A5-FC9F-45B3-9B6E-54E118B4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613510" y="7659745"/>
            <a:ext cx="1630978" cy="4914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488D5F5-85D4-4740-9A8A-A009A9801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3" t="5195" r="24782" b="31930"/>
          <a:stretch/>
        </p:blipFill>
        <p:spPr>
          <a:xfrm>
            <a:off x="5761768" y="8852585"/>
            <a:ext cx="967740" cy="942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</p:spTree>
    <p:extLst>
      <p:ext uri="{BB962C8B-B14F-4D97-AF65-F5344CB8AC3E}">
        <p14:creationId xmlns:p14="http://schemas.microsoft.com/office/powerpoint/2010/main" val="171807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</p:spTree>
    <p:extLst>
      <p:ext uri="{BB962C8B-B14F-4D97-AF65-F5344CB8AC3E}">
        <p14:creationId xmlns:p14="http://schemas.microsoft.com/office/powerpoint/2010/main" val="394221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D90B84C-5C30-40F7-B40E-1E9DD24C9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95" y="365760"/>
            <a:ext cx="5890010" cy="79797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E088394-7C6F-45C3-8DD4-7A0614275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4" t="5002" r="25714" b="31287"/>
          <a:stretch/>
        </p:blipFill>
        <p:spPr>
          <a:xfrm>
            <a:off x="5790116" y="8856361"/>
            <a:ext cx="907255" cy="9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734322-FBE1-47F3-8B28-BD372DEC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9" y="110489"/>
            <a:ext cx="6315702" cy="84209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2A0C4B5-7E8C-4D1A-B1FE-B77481FD6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5" t="5964" r="25714" b="32730"/>
          <a:stretch/>
        </p:blipFill>
        <p:spPr>
          <a:xfrm>
            <a:off x="5790116" y="8897442"/>
            <a:ext cx="898067" cy="8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185360-3C19-4688-A913-2A2F2931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2" y="339633"/>
            <a:ext cx="5981415" cy="79029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048ADE-B73B-4BE2-8D7A-41C460158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5" t="6204" r="25714" b="32490"/>
          <a:stretch/>
        </p:blipFill>
        <p:spPr>
          <a:xfrm>
            <a:off x="5790116" y="8882743"/>
            <a:ext cx="912768" cy="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3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91C284-E63E-4F10-92E6-A0515A1E8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4" t="5964" r="25524" b="32730"/>
          <a:stretch/>
        </p:blipFill>
        <p:spPr>
          <a:xfrm>
            <a:off x="5790116" y="8897443"/>
            <a:ext cx="901590" cy="89806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8D79AC5-65E0-4B78-8052-E08F46EA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5" y="431073"/>
            <a:ext cx="5244409" cy="78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F430421-99E5-41A4-B538-3F1217C43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5" t="5962" r="26096" b="33212"/>
          <a:stretch/>
        </p:blipFill>
        <p:spPr>
          <a:xfrm>
            <a:off x="5790116" y="8959367"/>
            <a:ext cx="826230" cy="83614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3C2FF03-6007-4484-BFF6-4800C622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9" y="483324"/>
            <a:ext cx="5633962" cy="80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09DCA7-8ADE-45B2-969E-F006CF019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5" t="5722" r="25714" b="32971"/>
          <a:stretch/>
        </p:blipFill>
        <p:spPr>
          <a:xfrm>
            <a:off x="5790116" y="8921931"/>
            <a:ext cx="873580" cy="873580"/>
          </a:xfrm>
          <a:prstGeom prst="rect">
            <a:avLst/>
          </a:prstGeom>
        </p:spPr>
      </p:pic>
      <p:pic>
        <p:nvPicPr>
          <p:cNvPr id="2050" name="Picture 2" descr="2021년 한국가스공사 1차 별정직/연구직/일반직(신입/경력) 채용">
            <a:extLst>
              <a:ext uri="{FF2B5EF4-FFF2-40B4-BE49-F238E27FC236}">
                <a16:creationId xmlns:a16="http://schemas.microsoft.com/office/drawing/2014/main" id="{0B537AE4-6C19-4E71-99A6-697CC167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6" y="522514"/>
            <a:ext cx="6070707" cy="60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1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86E33F-6F90-49CA-A78A-6ED1383DD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2"/>
          <a:stretch/>
        </p:blipFill>
        <p:spPr>
          <a:xfrm>
            <a:off x="425584" y="554416"/>
            <a:ext cx="6006832" cy="62832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8F7CD5E-C175-415F-810B-5CCE31827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5" r="-3084"/>
          <a:stretch/>
        </p:blipFill>
        <p:spPr>
          <a:xfrm>
            <a:off x="425584" y="6789655"/>
            <a:ext cx="6192119" cy="21307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8E4256C-64FC-4F04-93B8-2242B90E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74" t="6524" r="25926" b="33264"/>
          <a:stretch/>
        </p:blipFill>
        <p:spPr>
          <a:xfrm>
            <a:off x="5790116" y="8962974"/>
            <a:ext cx="837708" cy="8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D4BDF3-D5BF-467D-92FE-99C5C01F6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1" y="378823"/>
            <a:ext cx="5376397" cy="81425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627BAEA-B977-496A-96E0-30CD9ED6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116" y="8986839"/>
            <a:ext cx="804598" cy="8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50</Words>
  <Application>Microsoft Office PowerPoint</Application>
  <PresentationFormat>A4 용지(210x297mm)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수빈</dc:creator>
  <cp:lastModifiedBy>OWNER</cp:lastModifiedBy>
  <cp:revision>9</cp:revision>
  <dcterms:created xsi:type="dcterms:W3CDTF">2021-03-27T08:16:55Z</dcterms:created>
  <dcterms:modified xsi:type="dcterms:W3CDTF">2021-04-14T05:30:14Z</dcterms:modified>
</cp:coreProperties>
</file>